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55"/>
  </p:notesMasterIdLst>
  <p:sldIdLst>
    <p:sldId id="530" r:id="rId5"/>
    <p:sldId id="532" r:id="rId6"/>
    <p:sldId id="754" r:id="rId7"/>
    <p:sldId id="755" r:id="rId8"/>
    <p:sldId id="756" r:id="rId9"/>
    <p:sldId id="757" r:id="rId10"/>
    <p:sldId id="758" r:id="rId11"/>
    <p:sldId id="759" r:id="rId12"/>
    <p:sldId id="551" r:id="rId13"/>
    <p:sldId id="760" r:id="rId14"/>
    <p:sldId id="537" r:id="rId15"/>
    <p:sldId id="761" r:id="rId16"/>
    <p:sldId id="762" r:id="rId17"/>
    <p:sldId id="763" r:id="rId18"/>
    <p:sldId id="764" r:id="rId19"/>
    <p:sldId id="765" r:id="rId20"/>
    <p:sldId id="766" r:id="rId21"/>
    <p:sldId id="767" r:id="rId22"/>
    <p:sldId id="768" r:id="rId23"/>
    <p:sldId id="769" r:id="rId24"/>
    <p:sldId id="770" r:id="rId25"/>
    <p:sldId id="771" r:id="rId26"/>
    <p:sldId id="772" r:id="rId27"/>
    <p:sldId id="774" r:id="rId28"/>
    <p:sldId id="775" r:id="rId29"/>
    <p:sldId id="777" r:id="rId30"/>
    <p:sldId id="778" r:id="rId31"/>
    <p:sldId id="779" r:id="rId32"/>
    <p:sldId id="922" r:id="rId33"/>
    <p:sldId id="781" r:id="rId34"/>
    <p:sldId id="782" r:id="rId35"/>
    <p:sldId id="783" r:id="rId36"/>
    <p:sldId id="785" r:id="rId37"/>
    <p:sldId id="784" r:id="rId38"/>
    <p:sldId id="786" r:id="rId39"/>
    <p:sldId id="787" r:id="rId40"/>
    <p:sldId id="788" r:id="rId41"/>
    <p:sldId id="789" r:id="rId42"/>
    <p:sldId id="923" r:id="rId43"/>
    <p:sldId id="790" r:id="rId44"/>
    <p:sldId id="791" r:id="rId45"/>
    <p:sldId id="1060" r:id="rId46"/>
    <p:sldId id="795" r:id="rId47"/>
    <p:sldId id="794" r:id="rId48"/>
    <p:sldId id="796" r:id="rId49"/>
    <p:sldId id="497" r:id="rId50"/>
    <p:sldId id="798" r:id="rId51"/>
    <p:sldId id="1061" r:id="rId52"/>
    <p:sldId id="799" r:id="rId53"/>
    <p:sldId id="800" r:id="rId54"/>
    <p:sldId id="801" r:id="rId55"/>
    <p:sldId id="802" r:id="rId56"/>
    <p:sldId id="803" r:id="rId57"/>
    <p:sldId id="538" r:id="rId58"/>
    <p:sldId id="804" r:id="rId59"/>
    <p:sldId id="806" r:id="rId60"/>
    <p:sldId id="805" r:id="rId61"/>
    <p:sldId id="807" r:id="rId62"/>
    <p:sldId id="1062" r:id="rId63"/>
    <p:sldId id="811" r:id="rId64"/>
    <p:sldId id="812" r:id="rId65"/>
    <p:sldId id="813" r:id="rId66"/>
    <p:sldId id="814" r:id="rId67"/>
    <p:sldId id="815" r:id="rId68"/>
    <p:sldId id="816" r:id="rId69"/>
    <p:sldId id="817" r:id="rId70"/>
    <p:sldId id="818" r:id="rId71"/>
    <p:sldId id="819" r:id="rId72"/>
    <p:sldId id="821" r:id="rId73"/>
    <p:sldId id="822" r:id="rId74"/>
    <p:sldId id="823" r:id="rId75"/>
    <p:sldId id="824" r:id="rId76"/>
    <p:sldId id="825" r:id="rId77"/>
    <p:sldId id="826" r:id="rId78"/>
    <p:sldId id="827" r:id="rId79"/>
    <p:sldId id="828" r:id="rId80"/>
    <p:sldId id="829" r:id="rId81"/>
    <p:sldId id="831" r:id="rId82"/>
    <p:sldId id="832" r:id="rId83"/>
    <p:sldId id="833" r:id="rId84"/>
    <p:sldId id="834" r:id="rId85"/>
    <p:sldId id="835" r:id="rId86"/>
    <p:sldId id="836" r:id="rId87"/>
    <p:sldId id="837" r:id="rId88"/>
    <p:sldId id="838" r:id="rId89"/>
    <p:sldId id="839" r:id="rId90"/>
    <p:sldId id="841" r:id="rId91"/>
    <p:sldId id="842" r:id="rId92"/>
    <p:sldId id="843" r:id="rId93"/>
    <p:sldId id="847" r:id="rId94"/>
    <p:sldId id="848" r:id="rId95"/>
    <p:sldId id="849" r:id="rId96"/>
    <p:sldId id="852" r:id="rId97"/>
    <p:sldId id="1063" r:id="rId98"/>
    <p:sldId id="854" r:id="rId99"/>
    <p:sldId id="855" r:id="rId100"/>
    <p:sldId id="857" r:id="rId101"/>
    <p:sldId id="863" r:id="rId102"/>
    <p:sldId id="862" r:id="rId103"/>
    <p:sldId id="864" r:id="rId104"/>
    <p:sldId id="865" r:id="rId105"/>
    <p:sldId id="866" r:id="rId106"/>
    <p:sldId id="867" r:id="rId107"/>
    <p:sldId id="868" r:id="rId108"/>
    <p:sldId id="869" r:id="rId109"/>
    <p:sldId id="871" r:id="rId110"/>
    <p:sldId id="539" r:id="rId111"/>
    <p:sldId id="877" r:id="rId112"/>
    <p:sldId id="1064" r:id="rId113"/>
    <p:sldId id="1065" r:id="rId114"/>
    <p:sldId id="920" r:id="rId115"/>
    <p:sldId id="878" r:id="rId116"/>
    <p:sldId id="879" r:id="rId117"/>
    <p:sldId id="1066" r:id="rId118"/>
    <p:sldId id="1067" r:id="rId119"/>
    <p:sldId id="921" r:id="rId120"/>
    <p:sldId id="882" r:id="rId121"/>
    <p:sldId id="883" r:id="rId122"/>
    <p:sldId id="884" r:id="rId123"/>
    <p:sldId id="885" r:id="rId124"/>
    <p:sldId id="888" r:id="rId125"/>
    <p:sldId id="887" r:id="rId126"/>
    <p:sldId id="540" r:id="rId127"/>
    <p:sldId id="889" r:id="rId128"/>
    <p:sldId id="890" r:id="rId129"/>
    <p:sldId id="891" r:id="rId130"/>
    <p:sldId id="893" r:id="rId131"/>
    <p:sldId id="894" r:id="rId132"/>
    <p:sldId id="1068" r:id="rId133"/>
    <p:sldId id="1069" r:id="rId134"/>
    <p:sldId id="897" r:id="rId135"/>
    <p:sldId id="898" r:id="rId136"/>
    <p:sldId id="899" r:id="rId137"/>
    <p:sldId id="900" r:id="rId138"/>
    <p:sldId id="902" r:id="rId139"/>
    <p:sldId id="903" r:id="rId140"/>
    <p:sldId id="541" r:id="rId141"/>
    <p:sldId id="904" r:id="rId142"/>
    <p:sldId id="905" r:id="rId143"/>
    <p:sldId id="906" r:id="rId144"/>
    <p:sldId id="911" r:id="rId145"/>
    <p:sldId id="912" r:id="rId146"/>
    <p:sldId id="913" r:id="rId147"/>
    <p:sldId id="914" r:id="rId148"/>
    <p:sldId id="916" r:id="rId149"/>
    <p:sldId id="915" r:id="rId150"/>
    <p:sldId id="917" r:id="rId151"/>
    <p:sldId id="919" r:id="rId152"/>
    <p:sldId id="558" r:id="rId153"/>
    <p:sldId id="559"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0"/>
            <p14:sldId id="532"/>
            <p14:sldId id="754"/>
            <p14:sldId id="755"/>
            <p14:sldId id="756"/>
            <p14:sldId id="757"/>
            <p14:sldId id="758"/>
            <p14:sldId id="759"/>
            <p14:sldId id="551"/>
            <p14:sldId id="760"/>
            <p14:sldId id="537"/>
            <p14:sldId id="761"/>
            <p14:sldId id="762"/>
            <p14:sldId id="763"/>
            <p14:sldId id="764"/>
            <p14:sldId id="765"/>
            <p14:sldId id="766"/>
            <p14:sldId id="767"/>
            <p14:sldId id="768"/>
            <p14:sldId id="769"/>
            <p14:sldId id="770"/>
            <p14:sldId id="771"/>
            <p14:sldId id="772"/>
            <p14:sldId id="774"/>
            <p14:sldId id="775"/>
            <p14:sldId id="777"/>
            <p14:sldId id="778"/>
            <p14:sldId id="779"/>
            <p14:sldId id="922"/>
            <p14:sldId id="781"/>
            <p14:sldId id="782"/>
            <p14:sldId id="783"/>
            <p14:sldId id="785"/>
            <p14:sldId id="784"/>
            <p14:sldId id="786"/>
            <p14:sldId id="787"/>
            <p14:sldId id="788"/>
            <p14:sldId id="789"/>
            <p14:sldId id="923"/>
            <p14:sldId id="790"/>
            <p14:sldId id="791"/>
            <p14:sldId id="1060"/>
            <p14:sldId id="795"/>
            <p14:sldId id="794"/>
            <p14:sldId id="796"/>
            <p14:sldId id="497"/>
            <p14:sldId id="798"/>
            <p14:sldId id="1061"/>
            <p14:sldId id="799"/>
            <p14:sldId id="800"/>
            <p14:sldId id="801"/>
            <p14:sldId id="802"/>
            <p14:sldId id="803"/>
            <p14:sldId id="538"/>
            <p14:sldId id="804"/>
            <p14:sldId id="806"/>
            <p14:sldId id="805"/>
            <p14:sldId id="807"/>
            <p14:sldId id="1062"/>
            <p14:sldId id="811"/>
            <p14:sldId id="812"/>
            <p14:sldId id="813"/>
            <p14:sldId id="814"/>
            <p14:sldId id="815"/>
            <p14:sldId id="816"/>
            <p14:sldId id="817"/>
            <p14:sldId id="818"/>
            <p14:sldId id="819"/>
            <p14:sldId id="821"/>
            <p14:sldId id="822"/>
            <p14:sldId id="823"/>
            <p14:sldId id="824"/>
            <p14:sldId id="825"/>
            <p14:sldId id="826"/>
            <p14:sldId id="827"/>
            <p14:sldId id="828"/>
            <p14:sldId id="829"/>
            <p14:sldId id="831"/>
            <p14:sldId id="832"/>
            <p14:sldId id="833"/>
            <p14:sldId id="834"/>
            <p14:sldId id="835"/>
            <p14:sldId id="836"/>
            <p14:sldId id="837"/>
            <p14:sldId id="838"/>
            <p14:sldId id="839"/>
            <p14:sldId id="841"/>
            <p14:sldId id="842"/>
            <p14:sldId id="843"/>
            <p14:sldId id="847"/>
            <p14:sldId id="848"/>
            <p14:sldId id="849"/>
            <p14:sldId id="852"/>
            <p14:sldId id="1063"/>
            <p14:sldId id="854"/>
            <p14:sldId id="855"/>
            <p14:sldId id="857"/>
            <p14:sldId id="863"/>
            <p14:sldId id="862"/>
            <p14:sldId id="864"/>
            <p14:sldId id="865"/>
            <p14:sldId id="866"/>
            <p14:sldId id="867"/>
            <p14:sldId id="868"/>
            <p14:sldId id="869"/>
            <p14:sldId id="871"/>
            <p14:sldId id="539"/>
            <p14:sldId id="877"/>
            <p14:sldId id="1064"/>
            <p14:sldId id="1065"/>
            <p14:sldId id="920"/>
            <p14:sldId id="878"/>
            <p14:sldId id="879"/>
            <p14:sldId id="1066"/>
            <p14:sldId id="1067"/>
            <p14:sldId id="921"/>
            <p14:sldId id="882"/>
            <p14:sldId id="883"/>
            <p14:sldId id="884"/>
            <p14:sldId id="885"/>
            <p14:sldId id="888"/>
            <p14:sldId id="887"/>
            <p14:sldId id="540"/>
            <p14:sldId id="889"/>
            <p14:sldId id="890"/>
            <p14:sldId id="891"/>
            <p14:sldId id="893"/>
            <p14:sldId id="894"/>
            <p14:sldId id="1068"/>
            <p14:sldId id="1069"/>
            <p14:sldId id="897"/>
            <p14:sldId id="898"/>
            <p14:sldId id="899"/>
            <p14:sldId id="900"/>
            <p14:sldId id="902"/>
            <p14:sldId id="903"/>
            <p14:sldId id="541"/>
            <p14:sldId id="904"/>
            <p14:sldId id="905"/>
            <p14:sldId id="906"/>
            <p14:sldId id="911"/>
            <p14:sldId id="912"/>
            <p14:sldId id="913"/>
            <p14:sldId id="914"/>
            <p14:sldId id="916"/>
            <p14:sldId id="915"/>
            <p14:sldId id="917"/>
            <p14:sldId id="919"/>
            <p14:sldId id="558"/>
            <p14:sldId id="5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DCA"/>
    <a:srgbClr val="458DCF"/>
    <a:srgbClr val="3CBE99"/>
    <a:srgbClr val="47A7CD"/>
    <a:srgbClr val="5B9BD5"/>
    <a:srgbClr val="48BD58"/>
    <a:srgbClr val="4CC27B"/>
    <a:srgbClr val="3BB77C"/>
    <a:srgbClr val="1C96D3"/>
    <a:srgbClr val="FF59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6D4D1-123C-4733-A3B7-78DE702D89C1}" v="1" dt="2023-08-22T02:54:57.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4660"/>
  </p:normalViewPr>
  <p:slideViewPr>
    <p:cSldViewPr snapToGrid="0">
      <p:cViewPr varScale="1">
        <p:scale>
          <a:sx n="104" d="100"/>
          <a:sy n="104" d="100"/>
        </p:scale>
        <p:origin x="450"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slide" Target="slides/slide149.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slide" Target="slides/slide147.xml"/><Relationship Id="rId15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bie Sta. Maria" userId="f3148812-4228-411f-bf9f-5a2561256554" providerId="ADAL" clId="{A3481A10-2FEB-4680-B4A9-69163FAF375A}"/>
    <pc:docChg chg="undo custSel addSld delSld modSld sldOrd modSection">
      <pc:chgData name="Arbie Sta. Maria" userId="f3148812-4228-411f-bf9f-5a2561256554" providerId="ADAL" clId="{A3481A10-2FEB-4680-B4A9-69163FAF375A}" dt="2022-12-22T07:27:47.678" v="1189"/>
      <pc:docMkLst>
        <pc:docMk/>
      </pc:docMkLst>
      <pc:sldChg chg="addSp delSp modSp add mod">
        <pc:chgData name="Arbie Sta. Maria" userId="f3148812-4228-411f-bf9f-5a2561256554" providerId="ADAL" clId="{A3481A10-2FEB-4680-B4A9-69163FAF375A}" dt="2022-12-22T05:08:17.957" v="525" actId="108"/>
        <pc:sldMkLst>
          <pc:docMk/>
          <pc:sldMk cId="278062411" sldId="497"/>
        </pc:sldMkLst>
        <pc:spChg chg="del">
          <ac:chgData name="Arbie Sta. Maria" userId="f3148812-4228-411f-bf9f-5a2561256554" providerId="ADAL" clId="{A3481A10-2FEB-4680-B4A9-69163FAF375A}" dt="2022-12-22T04:37:16.879" v="336" actId="478"/>
          <ac:spMkLst>
            <pc:docMk/>
            <pc:sldMk cId="278062411" sldId="497"/>
            <ac:spMk id="2" creationId="{70AB3EF6-BB7D-4D73-9C21-731770A78952}"/>
          </ac:spMkLst>
        </pc:spChg>
        <pc:spChg chg="add del mod">
          <ac:chgData name="Arbie Sta. Maria" userId="f3148812-4228-411f-bf9f-5a2561256554" providerId="ADAL" clId="{A3481A10-2FEB-4680-B4A9-69163FAF375A}" dt="2022-12-22T04:37:18.768" v="337" actId="478"/>
          <ac:spMkLst>
            <pc:docMk/>
            <pc:sldMk cId="278062411" sldId="497"/>
            <ac:spMk id="5" creationId="{14C7760A-73A4-FB8D-5EEB-36D58E23F4CF}"/>
          </ac:spMkLst>
        </pc:spChg>
        <pc:spChg chg="mod">
          <ac:chgData name="Arbie Sta. Maria" userId="f3148812-4228-411f-bf9f-5a2561256554" providerId="ADAL" clId="{A3481A10-2FEB-4680-B4A9-69163FAF375A}" dt="2022-12-22T04:39:42.258" v="363"/>
          <ac:spMkLst>
            <pc:docMk/>
            <pc:sldMk cId="278062411" sldId="497"/>
            <ac:spMk id="6" creationId="{16477D87-FD11-477B-9234-4C38CAEAA8B4}"/>
          </ac:spMkLst>
        </pc:spChg>
        <pc:spChg chg="del">
          <ac:chgData name="Arbie Sta. Maria" userId="f3148812-4228-411f-bf9f-5a2561256554" providerId="ADAL" clId="{A3481A10-2FEB-4680-B4A9-69163FAF375A}" dt="2022-12-22T04:38:27.150" v="350" actId="478"/>
          <ac:spMkLst>
            <pc:docMk/>
            <pc:sldMk cId="278062411" sldId="497"/>
            <ac:spMk id="11" creationId="{161026C3-E2F8-41FD-88A8-C5054ECF989D}"/>
          </ac:spMkLst>
        </pc:spChg>
        <pc:spChg chg="del mod">
          <ac:chgData name="Arbie Sta. Maria" userId="f3148812-4228-411f-bf9f-5a2561256554" providerId="ADAL" clId="{A3481A10-2FEB-4680-B4A9-69163FAF375A}" dt="2022-12-22T05:07:54.883" v="521"/>
          <ac:spMkLst>
            <pc:docMk/>
            <pc:sldMk cId="278062411" sldId="497"/>
            <ac:spMk id="12" creationId="{B63257D2-AC45-4293-B7C5-3750AB5A5E78}"/>
          </ac:spMkLst>
        </pc:spChg>
        <pc:spChg chg="del mod">
          <ac:chgData name="Arbie Sta. Maria" userId="f3148812-4228-411f-bf9f-5a2561256554" providerId="ADAL" clId="{A3481A10-2FEB-4680-B4A9-69163FAF375A}" dt="2022-12-22T05:07:54.886" v="523"/>
          <ac:spMkLst>
            <pc:docMk/>
            <pc:sldMk cId="278062411" sldId="497"/>
            <ac:spMk id="13" creationId="{FF767577-34B0-44BD-909E-518BE4FA754D}"/>
          </ac:spMkLst>
        </pc:spChg>
        <pc:spChg chg="add del mod">
          <ac:chgData name="Arbie Sta. Maria" userId="f3148812-4228-411f-bf9f-5a2561256554" providerId="ADAL" clId="{A3481A10-2FEB-4680-B4A9-69163FAF375A}" dt="2022-12-22T04:38:21.421" v="348" actId="478"/>
          <ac:spMkLst>
            <pc:docMk/>
            <pc:sldMk cId="278062411" sldId="497"/>
            <ac:spMk id="14" creationId="{C0D5ED56-A3E0-1601-A9C1-EEF6C1479913}"/>
          </ac:spMkLst>
        </pc:spChg>
        <pc:spChg chg="add del">
          <ac:chgData name="Arbie Sta. Maria" userId="f3148812-4228-411f-bf9f-5a2561256554" providerId="ADAL" clId="{A3481A10-2FEB-4680-B4A9-69163FAF375A}" dt="2022-12-22T04:38:30.453" v="352" actId="22"/>
          <ac:spMkLst>
            <pc:docMk/>
            <pc:sldMk cId="278062411" sldId="497"/>
            <ac:spMk id="19" creationId="{C190559F-C233-0105-CF50-AE6F24565A98}"/>
          </ac:spMkLst>
        </pc:spChg>
        <pc:spChg chg="add mod ord">
          <ac:chgData name="Arbie Sta. Maria" userId="f3148812-4228-411f-bf9f-5a2561256554" providerId="ADAL" clId="{A3481A10-2FEB-4680-B4A9-69163FAF375A}" dt="2022-12-22T05:08:17.957" v="525" actId="108"/>
          <ac:spMkLst>
            <pc:docMk/>
            <pc:sldMk cId="278062411" sldId="497"/>
            <ac:spMk id="20" creationId="{86C89F56-1903-FFD6-092C-B238EAC4F693}"/>
          </ac:spMkLst>
        </pc:spChg>
        <pc:picChg chg="del">
          <ac:chgData name="Arbie Sta. Maria" userId="f3148812-4228-411f-bf9f-5a2561256554" providerId="ADAL" clId="{A3481A10-2FEB-4680-B4A9-69163FAF375A}" dt="2022-12-22T04:37:56.253" v="343" actId="478"/>
          <ac:picMkLst>
            <pc:docMk/>
            <pc:sldMk cId="278062411" sldId="497"/>
            <ac:picMk id="7" creationId="{73C64B8B-3240-4854-8E87-FA5D8B6645CD}"/>
          </ac:picMkLst>
        </pc:picChg>
        <pc:picChg chg="del mod">
          <ac:chgData name="Arbie Sta. Maria" userId="f3148812-4228-411f-bf9f-5a2561256554" providerId="ADAL" clId="{A3481A10-2FEB-4680-B4A9-69163FAF375A}" dt="2022-12-22T05:07:54.883" v="519" actId="478"/>
          <ac:picMkLst>
            <pc:docMk/>
            <pc:sldMk cId="278062411" sldId="497"/>
            <ac:picMk id="8" creationId="{45877BAB-0A84-4E5E-83D6-94796991D75B}"/>
          </ac:picMkLst>
        </pc:picChg>
        <pc:picChg chg="del mod">
          <ac:chgData name="Arbie Sta. Maria" userId="f3148812-4228-411f-bf9f-5a2561256554" providerId="ADAL" clId="{A3481A10-2FEB-4680-B4A9-69163FAF375A}" dt="2022-12-22T04:38:25.514" v="349" actId="478"/>
          <ac:picMkLst>
            <pc:docMk/>
            <pc:sldMk cId="278062411" sldId="497"/>
            <ac:picMk id="10" creationId="{59E78B24-F81F-4818-BB70-764854E29FD0}"/>
          </ac:picMkLst>
        </pc:picChg>
        <pc:picChg chg="del">
          <ac:chgData name="Arbie Sta. Maria" userId="f3148812-4228-411f-bf9f-5a2561256554" providerId="ADAL" clId="{A3481A10-2FEB-4680-B4A9-69163FAF375A}" dt="2022-12-22T04:37:19.560" v="338" actId="478"/>
          <ac:picMkLst>
            <pc:docMk/>
            <pc:sldMk cId="278062411" sldId="497"/>
            <ac:picMk id="15" creationId="{D0AC56B4-8254-4D3B-81C8-753FBC6FE8BB}"/>
          </ac:picMkLst>
        </pc:picChg>
        <pc:picChg chg="add del mod">
          <ac:chgData name="Arbie Sta. Maria" userId="f3148812-4228-411f-bf9f-5a2561256554" providerId="ADAL" clId="{A3481A10-2FEB-4680-B4A9-69163FAF375A}" dt="2022-12-22T05:07:56.159" v="524" actId="478"/>
          <ac:picMkLst>
            <pc:docMk/>
            <pc:sldMk cId="278062411" sldId="497"/>
            <ac:picMk id="16" creationId="{AE91BB7B-D861-AD1A-A8E1-8976FC58022C}"/>
          </ac:picMkLst>
        </pc:picChg>
        <pc:picChg chg="del">
          <ac:chgData name="Arbie Sta. Maria" userId="f3148812-4228-411f-bf9f-5a2561256554" providerId="ADAL" clId="{A3481A10-2FEB-4680-B4A9-69163FAF375A}" dt="2022-12-22T04:37:21.417" v="339" actId="478"/>
          <ac:picMkLst>
            <pc:docMk/>
            <pc:sldMk cId="278062411" sldId="497"/>
            <ac:picMk id="17" creationId="{3C881F8F-F8ED-48B1-B094-0FBC3F4CCD32}"/>
          </ac:picMkLst>
        </pc:picChg>
      </pc:sldChg>
      <pc:sldChg chg="modSp">
        <pc:chgData name="Arbie Sta. Maria" userId="f3148812-4228-411f-bf9f-5a2561256554" providerId="ADAL" clId="{A3481A10-2FEB-4680-B4A9-69163FAF375A}" dt="2022-12-22T03:44:09.422" v="0" actId="14826"/>
        <pc:sldMkLst>
          <pc:docMk/>
          <pc:sldMk cId="3387612695" sldId="530"/>
        </pc:sldMkLst>
        <pc:picChg chg="mod">
          <ac:chgData name="Arbie Sta. Maria" userId="f3148812-4228-411f-bf9f-5a2561256554" providerId="ADAL" clId="{A3481A10-2FEB-4680-B4A9-69163FAF375A}" dt="2022-12-22T03:44:09.422" v="0" actId="14826"/>
          <ac:picMkLst>
            <pc:docMk/>
            <pc:sldMk cId="3387612695" sldId="530"/>
            <ac:picMk id="7" creationId="{0FF72767-8E3C-4A64-873A-FAC465367D06}"/>
          </ac:picMkLst>
        </pc:picChg>
      </pc:sldChg>
      <pc:sldChg chg="delSp modSp mod">
        <pc:chgData name="Arbie Sta. Maria" userId="f3148812-4228-411f-bf9f-5a2561256554" providerId="ADAL" clId="{A3481A10-2FEB-4680-B4A9-69163FAF375A}" dt="2022-12-22T03:44:26.268" v="2"/>
        <pc:sldMkLst>
          <pc:docMk/>
          <pc:sldMk cId="1554668428" sldId="532"/>
        </pc:sldMkLst>
        <pc:spChg chg="del">
          <ac:chgData name="Arbie Sta. Maria" userId="f3148812-4228-411f-bf9f-5a2561256554" providerId="ADAL" clId="{A3481A10-2FEB-4680-B4A9-69163FAF375A}" dt="2022-12-22T03:44:16.250" v="1" actId="478"/>
          <ac:spMkLst>
            <pc:docMk/>
            <pc:sldMk cId="1554668428" sldId="532"/>
            <ac:spMk id="2" creationId="{70AB3EF6-BB7D-4D73-9C21-731770A78952}"/>
          </ac:spMkLst>
        </pc:spChg>
        <pc:spChg chg="mod">
          <ac:chgData name="Arbie Sta. Maria" userId="f3148812-4228-411f-bf9f-5a2561256554" providerId="ADAL" clId="{A3481A10-2FEB-4680-B4A9-69163FAF375A}" dt="2022-12-22T03:44:26.268" v="2"/>
          <ac:spMkLst>
            <pc:docMk/>
            <pc:sldMk cId="1554668428" sldId="532"/>
            <ac:spMk id="3" creationId="{042D9E7B-D1BB-4A59-8D12-11E6C2FA55AC}"/>
          </ac:spMkLst>
        </pc:spChg>
      </pc:sldChg>
      <pc:sldChg chg="modSp">
        <pc:chgData name="Arbie Sta. Maria" userId="f3148812-4228-411f-bf9f-5a2561256554" providerId="ADAL" clId="{A3481A10-2FEB-4680-B4A9-69163FAF375A}" dt="2022-12-22T03:56:25.389" v="51" actId="14826"/>
        <pc:sldMkLst>
          <pc:docMk/>
          <pc:sldMk cId="1350470290" sldId="537"/>
        </pc:sldMkLst>
        <pc:picChg chg="mod">
          <ac:chgData name="Arbie Sta. Maria" userId="f3148812-4228-411f-bf9f-5a2561256554" providerId="ADAL" clId="{A3481A10-2FEB-4680-B4A9-69163FAF375A}" dt="2022-12-22T03:56:25.389" v="51" actId="14826"/>
          <ac:picMkLst>
            <pc:docMk/>
            <pc:sldMk cId="1350470290" sldId="537"/>
            <ac:picMk id="5" creationId="{621BB12B-0222-4B1F-B9A5-7432D56803D0}"/>
          </ac:picMkLst>
        </pc:picChg>
      </pc:sldChg>
      <pc:sldChg chg="modSp mod">
        <pc:chgData name="Arbie Sta. Maria" userId="f3148812-4228-411f-bf9f-5a2561256554" providerId="ADAL" clId="{A3481A10-2FEB-4680-B4A9-69163FAF375A}" dt="2022-12-22T04:47:43.359" v="415" actId="14826"/>
        <pc:sldMkLst>
          <pc:docMk/>
          <pc:sldMk cId="2305367547" sldId="538"/>
        </pc:sldMkLst>
        <pc:spChg chg="mod">
          <ac:chgData name="Arbie Sta. Maria" userId="f3148812-4228-411f-bf9f-5a2561256554" providerId="ADAL" clId="{A3481A10-2FEB-4680-B4A9-69163FAF375A}" dt="2022-12-22T04:46:33.665" v="414" actId="465"/>
          <ac:spMkLst>
            <pc:docMk/>
            <pc:sldMk cId="2305367547" sldId="538"/>
            <ac:spMk id="2" creationId="{0631258E-42A2-4A96-A264-9BF3D41554F8}"/>
          </ac:spMkLst>
        </pc:spChg>
        <pc:picChg chg="mod">
          <ac:chgData name="Arbie Sta. Maria" userId="f3148812-4228-411f-bf9f-5a2561256554" providerId="ADAL" clId="{A3481A10-2FEB-4680-B4A9-69163FAF375A}" dt="2022-12-22T04:47:43.359" v="415" actId="14826"/>
          <ac:picMkLst>
            <pc:docMk/>
            <pc:sldMk cId="2305367547" sldId="538"/>
            <ac:picMk id="5" creationId="{621BB12B-0222-4B1F-B9A5-7432D56803D0}"/>
          </ac:picMkLst>
        </pc:picChg>
      </pc:sldChg>
      <pc:sldChg chg="modSp mod">
        <pc:chgData name="Arbie Sta. Maria" userId="f3148812-4228-411f-bf9f-5a2561256554" providerId="ADAL" clId="{A3481A10-2FEB-4680-B4A9-69163FAF375A}" dt="2022-12-22T07:08:31.552" v="956" actId="465"/>
        <pc:sldMkLst>
          <pc:docMk/>
          <pc:sldMk cId="3154444453" sldId="540"/>
        </pc:sldMkLst>
        <pc:spChg chg="mod">
          <ac:chgData name="Arbie Sta. Maria" userId="f3148812-4228-411f-bf9f-5a2561256554" providerId="ADAL" clId="{A3481A10-2FEB-4680-B4A9-69163FAF375A}" dt="2022-12-22T07:08:31.552" v="956" actId="465"/>
          <ac:spMkLst>
            <pc:docMk/>
            <pc:sldMk cId="3154444453" sldId="540"/>
            <ac:spMk id="2" creationId="{0631258E-42A2-4A96-A264-9BF3D41554F8}"/>
          </ac:spMkLst>
        </pc:spChg>
        <pc:picChg chg="mod">
          <ac:chgData name="Arbie Sta. Maria" userId="f3148812-4228-411f-bf9f-5a2561256554" providerId="ADAL" clId="{A3481A10-2FEB-4680-B4A9-69163FAF375A}" dt="2022-12-22T07:08:25.697" v="954" actId="14100"/>
          <ac:picMkLst>
            <pc:docMk/>
            <pc:sldMk cId="3154444453" sldId="540"/>
            <ac:picMk id="5" creationId="{621BB12B-0222-4B1F-B9A5-7432D56803D0}"/>
          </ac:picMkLst>
        </pc:picChg>
      </pc:sldChg>
      <pc:sldChg chg="modSp mod">
        <pc:chgData name="Arbie Sta. Maria" userId="f3148812-4228-411f-bf9f-5a2561256554" providerId="ADAL" clId="{A3481A10-2FEB-4680-B4A9-69163FAF375A}" dt="2022-12-22T07:19:19.741" v="1076" actId="14826"/>
        <pc:sldMkLst>
          <pc:docMk/>
          <pc:sldMk cId="539132006" sldId="541"/>
        </pc:sldMkLst>
        <pc:spChg chg="mod">
          <ac:chgData name="Arbie Sta. Maria" userId="f3148812-4228-411f-bf9f-5a2561256554" providerId="ADAL" clId="{A3481A10-2FEB-4680-B4A9-69163FAF375A}" dt="2022-12-22T07:18:46.351" v="1071" actId="465"/>
          <ac:spMkLst>
            <pc:docMk/>
            <pc:sldMk cId="539132006" sldId="541"/>
            <ac:spMk id="2" creationId="{0631258E-42A2-4A96-A264-9BF3D41554F8}"/>
          </ac:spMkLst>
        </pc:spChg>
        <pc:picChg chg="mod">
          <ac:chgData name="Arbie Sta. Maria" userId="f3148812-4228-411f-bf9f-5a2561256554" providerId="ADAL" clId="{A3481A10-2FEB-4680-B4A9-69163FAF375A}" dt="2022-12-22T07:19:19.741" v="1076" actId="14826"/>
          <ac:picMkLst>
            <pc:docMk/>
            <pc:sldMk cId="539132006" sldId="541"/>
            <ac:picMk id="5" creationId="{621BB12B-0222-4B1F-B9A5-7432D56803D0}"/>
          </ac:picMkLst>
        </pc:picChg>
      </pc:sldChg>
      <pc:sldChg chg="delSp modSp mod">
        <pc:chgData name="Arbie Sta. Maria" userId="f3148812-4228-411f-bf9f-5a2561256554" providerId="ADAL" clId="{A3481A10-2FEB-4680-B4A9-69163FAF375A}" dt="2022-12-22T04:08:56.713" v="134" actId="14100"/>
        <pc:sldMkLst>
          <pc:docMk/>
          <pc:sldMk cId="1923762395" sldId="551"/>
        </pc:sldMkLst>
        <pc:spChg chg="del">
          <ac:chgData name="Arbie Sta. Maria" userId="f3148812-4228-411f-bf9f-5a2561256554" providerId="ADAL" clId="{A3481A10-2FEB-4680-B4A9-69163FAF375A}" dt="2022-12-22T03:53:58.158" v="36" actId="478"/>
          <ac:spMkLst>
            <pc:docMk/>
            <pc:sldMk cId="1923762395" sldId="551"/>
            <ac:spMk id="2" creationId="{70AB3EF6-BB7D-4D73-9C21-731770A78952}"/>
          </ac:spMkLst>
        </pc:spChg>
        <pc:spChg chg="mod">
          <ac:chgData name="Arbie Sta. Maria" userId="f3148812-4228-411f-bf9f-5a2561256554" providerId="ADAL" clId="{A3481A10-2FEB-4680-B4A9-69163FAF375A}" dt="2022-12-22T04:08:56.713" v="134" actId="14100"/>
          <ac:spMkLst>
            <pc:docMk/>
            <pc:sldMk cId="1923762395" sldId="551"/>
            <ac:spMk id="3" creationId="{042D9E7B-D1BB-4A59-8D12-11E6C2FA55AC}"/>
          </ac:spMkLst>
        </pc:spChg>
        <pc:spChg chg="mod">
          <ac:chgData name="Arbie Sta. Maria" userId="f3148812-4228-411f-bf9f-5a2561256554" providerId="ADAL" clId="{A3481A10-2FEB-4680-B4A9-69163FAF375A}" dt="2022-12-22T03:54:20.249" v="43" actId="1076"/>
          <ac:spMkLst>
            <pc:docMk/>
            <pc:sldMk cId="1923762395" sldId="551"/>
            <ac:spMk id="7" creationId="{4FFE2A19-B9D2-459D-94DA-C94BF0E69C7B}"/>
          </ac:spMkLst>
        </pc:spChg>
        <pc:picChg chg="mod modCrop">
          <ac:chgData name="Arbie Sta. Maria" userId="f3148812-4228-411f-bf9f-5a2561256554" providerId="ADAL" clId="{A3481A10-2FEB-4680-B4A9-69163FAF375A}" dt="2022-12-22T03:55:32.753" v="46" actId="18131"/>
          <ac:picMkLst>
            <pc:docMk/>
            <pc:sldMk cId="1923762395" sldId="551"/>
            <ac:picMk id="6" creationId="{471FFC0D-3C6F-442C-9C65-A41439177F2F}"/>
          </ac:picMkLst>
        </pc:picChg>
      </pc:sldChg>
      <pc:sldChg chg="modSp mod">
        <pc:chgData name="Arbie Sta. Maria" userId="f3148812-4228-411f-bf9f-5a2561256554" providerId="ADAL" clId="{A3481A10-2FEB-4680-B4A9-69163FAF375A}" dt="2022-12-22T07:26:22.340" v="1174" actId="20577"/>
        <pc:sldMkLst>
          <pc:docMk/>
          <pc:sldMk cId="1147710972" sldId="558"/>
        </pc:sldMkLst>
        <pc:spChg chg="mod">
          <ac:chgData name="Arbie Sta. Maria" userId="f3148812-4228-411f-bf9f-5a2561256554" providerId="ADAL" clId="{A3481A10-2FEB-4680-B4A9-69163FAF375A}" dt="2022-12-22T07:26:22.340" v="1174" actId="20577"/>
          <ac:spMkLst>
            <pc:docMk/>
            <pc:sldMk cId="1147710972" sldId="558"/>
            <ac:spMk id="2" creationId="{70AB3EF6-BB7D-4D73-9C21-731770A78952}"/>
          </ac:spMkLst>
        </pc:spChg>
      </pc:sldChg>
      <pc:sldChg chg="delSp mod">
        <pc:chgData name="Arbie Sta. Maria" userId="f3148812-4228-411f-bf9f-5a2561256554" providerId="ADAL" clId="{A3481A10-2FEB-4680-B4A9-69163FAF375A}" dt="2022-12-22T03:44:49.936" v="3" actId="478"/>
        <pc:sldMkLst>
          <pc:docMk/>
          <pc:sldMk cId="2939095287" sldId="754"/>
        </pc:sldMkLst>
        <pc:spChg chg="del">
          <ac:chgData name="Arbie Sta. Maria" userId="f3148812-4228-411f-bf9f-5a2561256554" providerId="ADAL" clId="{A3481A10-2FEB-4680-B4A9-69163FAF375A}" dt="2022-12-22T03:44:49.936" v="3" actId="478"/>
          <ac:spMkLst>
            <pc:docMk/>
            <pc:sldMk cId="2939095287" sldId="754"/>
            <ac:spMk id="2" creationId="{70AB3EF6-BB7D-4D73-9C21-731770A78952}"/>
          </ac:spMkLst>
        </pc:spChg>
      </pc:sldChg>
      <pc:sldChg chg="addSp delSp modSp mod">
        <pc:chgData name="Arbie Sta. Maria" userId="f3148812-4228-411f-bf9f-5a2561256554" providerId="ADAL" clId="{A3481A10-2FEB-4680-B4A9-69163FAF375A}" dt="2022-12-22T03:46:01.161" v="11" actId="20577"/>
        <pc:sldMkLst>
          <pc:docMk/>
          <pc:sldMk cId="3108664353" sldId="755"/>
        </pc:sldMkLst>
        <pc:spChg chg="del">
          <ac:chgData name="Arbie Sta. Maria" userId="f3148812-4228-411f-bf9f-5a2561256554" providerId="ADAL" clId="{A3481A10-2FEB-4680-B4A9-69163FAF375A}" dt="2022-12-22T03:44:56.688" v="4" actId="478"/>
          <ac:spMkLst>
            <pc:docMk/>
            <pc:sldMk cId="3108664353" sldId="755"/>
            <ac:spMk id="2" creationId="{70AB3EF6-BB7D-4D73-9C21-731770A78952}"/>
          </ac:spMkLst>
        </pc:spChg>
        <pc:spChg chg="mod">
          <ac:chgData name="Arbie Sta. Maria" userId="f3148812-4228-411f-bf9f-5a2561256554" providerId="ADAL" clId="{A3481A10-2FEB-4680-B4A9-69163FAF375A}" dt="2022-12-22T03:46:01.161" v="11" actId="20577"/>
          <ac:spMkLst>
            <pc:docMk/>
            <pc:sldMk cId="3108664353" sldId="755"/>
            <ac:spMk id="3" creationId="{042D9E7B-D1BB-4A59-8D12-11E6C2FA55AC}"/>
          </ac:spMkLst>
        </pc:spChg>
        <pc:picChg chg="add del mod">
          <ac:chgData name="Arbie Sta. Maria" userId="f3148812-4228-411f-bf9f-5a2561256554" providerId="ADAL" clId="{A3481A10-2FEB-4680-B4A9-69163FAF375A}" dt="2022-12-22T03:45:51.714" v="9" actId="196"/>
          <ac:picMkLst>
            <pc:docMk/>
            <pc:sldMk cId="3108664353" sldId="755"/>
            <ac:picMk id="6" creationId="{3F6E5F2E-5D9C-4EC1-818D-CF708E05A0B4}"/>
          </ac:picMkLst>
        </pc:picChg>
      </pc:sldChg>
      <pc:sldChg chg="addSp delSp modSp mod">
        <pc:chgData name="Arbie Sta. Maria" userId="f3148812-4228-411f-bf9f-5a2561256554" providerId="ADAL" clId="{A3481A10-2FEB-4680-B4A9-69163FAF375A}" dt="2022-12-22T03:53:45.855" v="33"/>
        <pc:sldMkLst>
          <pc:docMk/>
          <pc:sldMk cId="1739069841" sldId="756"/>
        </pc:sldMkLst>
        <pc:spChg chg="del">
          <ac:chgData name="Arbie Sta. Maria" userId="f3148812-4228-411f-bf9f-5a2561256554" providerId="ADAL" clId="{A3481A10-2FEB-4680-B4A9-69163FAF375A}" dt="2022-12-22T03:46:08.091" v="12" actId="478"/>
          <ac:spMkLst>
            <pc:docMk/>
            <pc:sldMk cId="1739069841" sldId="756"/>
            <ac:spMk id="2" creationId="{70AB3EF6-BB7D-4D73-9C21-731770A78952}"/>
          </ac:spMkLst>
        </pc:spChg>
        <pc:spChg chg="mod">
          <ac:chgData name="Arbie Sta. Maria" userId="f3148812-4228-411f-bf9f-5a2561256554" providerId="ADAL" clId="{A3481A10-2FEB-4680-B4A9-69163FAF375A}" dt="2022-12-22T03:46:17.114" v="16" actId="14100"/>
          <ac:spMkLst>
            <pc:docMk/>
            <pc:sldMk cId="1739069841" sldId="756"/>
            <ac:spMk id="3" creationId="{042D9E7B-D1BB-4A59-8D12-11E6C2FA55AC}"/>
          </ac:spMkLst>
        </pc:spChg>
        <pc:spChg chg="del mod">
          <ac:chgData name="Arbie Sta. Maria" userId="f3148812-4228-411f-bf9f-5a2561256554" providerId="ADAL" clId="{A3481A10-2FEB-4680-B4A9-69163FAF375A}" dt="2022-12-22T03:46:11.090" v="15" actId="478"/>
          <ac:spMkLst>
            <pc:docMk/>
            <pc:sldMk cId="1739069841" sldId="756"/>
            <ac:spMk id="7" creationId="{A9EA0AAE-38AD-4979-846F-DBA467809C97}"/>
          </ac:spMkLst>
        </pc:spChg>
        <pc:picChg chg="add mod">
          <ac:chgData name="Arbie Sta. Maria" userId="f3148812-4228-411f-bf9f-5a2561256554" providerId="ADAL" clId="{A3481A10-2FEB-4680-B4A9-69163FAF375A}" dt="2022-12-22T03:53:45.855" v="33"/>
          <ac:picMkLst>
            <pc:docMk/>
            <pc:sldMk cId="1739069841" sldId="756"/>
            <ac:picMk id="4" creationId="{ED080A9B-BAF3-DC43-F071-FA47AECA876F}"/>
          </ac:picMkLst>
        </pc:picChg>
        <pc:picChg chg="del">
          <ac:chgData name="Arbie Sta. Maria" userId="f3148812-4228-411f-bf9f-5a2561256554" providerId="ADAL" clId="{A3481A10-2FEB-4680-B4A9-69163FAF375A}" dt="2022-12-22T03:46:10.362" v="14" actId="478"/>
          <ac:picMkLst>
            <pc:docMk/>
            <pc:sldMk cId="1739069841" sldId="756"/>
            <ac:picMk id="6" creationId="{3F6E5F2E-5D9C-4EC1-818D-CF708E05A0B4}"/>
          </ac:picMkLst>
        </pc:picChg>
      </pc:sldChg>
      <pc:sldChg chg="addSp delSp modSp mod">
        <pc:chgData name="Arbie Sta. Maria" userId="f3148812-4228-411f-bf9f-5a2561256554" providerId="ADAL" clId="{A3481A10-2FEB-4680-B4A9-69163FAF375A}" dt="2022-12-22T04:16:53.390" v="210"/>
        <pc:sldMkLst>
          <pc:docMk/>
          <pc:sldMk cId="3697795135" sldId="757"/>
        </pc:sldMkLst>
        <pc:spChg chg="del">
          <ac:chgData name="Arbie Sta. Maria" userId="f3148812-4228-411f-bf9f-5a2561256554" providerId="ADAL" clId="{A3481A10-2FEB-4680-B4A9-69163FAF375A}" dt="2022-12-22T03:51:49.344" v="19" actId="478"/>
          <ac:spMkLst>
            <pc:docMk/>
            <pc:sldMk cId="3697795135" sldId="757"/>
            <ac:spMk id="2" creationId="{70AB3EF6-BB7D-4D73-9C21-731770A78952}"/>
          </ac:spMkLst>
        </pc:spChg>
        <pc:spChg chg="mod">
          <ac:chgData name="Arbie Sta. Maria" userId="f3148812-4228-411f-bf9f-5a2561256554" providerId="ADAL" clId="{A3481A10-2FEB-4680-B4A9-69163FAF375A}" dt="2022-12-22T03:51:58.334" v="22" actId="20577"/>
          <ac:spMkLst>
            <pc:docMk/>
            <pc:sldMk cId="3697795135" sldId="757"/>
            <ac:spMk id="3" creationId="{042D9E7B-D1BB-4A59-8D12-11E6C2FA55AC}"/>
          </ac:spMkLst>
        </pc:spChg>
        <pc:spChg chg="del">
          <ac:chgData name="Arbie Sta. Maria" userId="f3148812-4228-411f-bf9f-5a2561256554" providerId="ADAL" clId="{A3481A10-2FEB-4680-B4A9-69163FAF375A}" dt="2022-12-22T03:51:45.650" v="17" actId="478"/>
          <ac:spMkLst>
            <pc:docMk/>
            <pc:sldMk cId="3697795135" sldId="757"/>
            <ac:spMk id="7" creationId="{A9EA0AAE-38AD-4979-846F-DBA467809C97}"/>
          </ac:spMkLst>
        </pc:spChg>
        <pc:graphicFrameChg chg="add mod modGraphic">
          <ac:chgData name="Arbie Sta. Maria" userId="f3148812-4228-411f-bf9f-5a2561256554" providerId="ADAL" clId="{A3481A10-2FEB-4680-B4A9-69163FAF375A}" dt="2022-12-22T03:53:05.499" v="32" actId="14100"/>
          <ac:graphicFrameMkLst>
            <pc:docMk/>
            <pc:sldMk cId="3697795135" sldId="757"/>
            <ac:graphicFrameMk id="4" creationId="{22CD7975-F789-C957-45A6-9DB3F86FBFCD}"/>
          </ac:graphicFrameMkLst>
        </pc:graphicFrameChg>
        <pc:picChg chg="del">
          <ac:chgData name="Arbie Sta. Maria" userId="f3148812-4228-411f-bf9f-5a2561256554" providerId="ADAL" clId="{A3481A10-2FEB-4680-B4A9-69163FAF375A}" dt="2022-12-22T03:51:46.251" v="18" actId="478"/>
          <ac:picMkLst>
            <pc:docMk/>
            <pc:sldMk cId="3697795135" sldId="757"/>
            <ac:picMk id="6" creationId="{3F6E5F2E-5D9C-4EC1-818D-CF708E05A0B4}"/>
          </ac:picMkLst>
        </pc:picChg>
        <pc:picChg chg="add mod">
          <ac:chgData name="Arbie Sta. Maria" userId="f3148812-4228-411f-bf9f-5a2561256554" providerId="ADAL" clId="{A3481A10-2FEB-4680-B4A9-69163FAF375A}" dt="2022-12-22T04:16:53.390" v="210"/>
          <ac:picMkLst>
            <pc:docMk/>
            <pc:sldMk cId="3697795135" sldId="757"/>
            <ac:picMk id="8" creationId="{3AB80612-A7BE-F499-B0C1-B26D8709B7E1}"/>
          </ac:picMkLst>
        </pc:picChg>
      </pc:sldChg>
      <pc:sldChg chg="delSp mod">
        <pc:chgData name="Arbie Sta. Maria" userId="f3148812-4228-411f-bf9f-5a2561256554" providerId="ADAL" clId="{A3481A10-2FEB-4680-B4A9-69163FAF375A}" dt="2022-12-22T03:53:49.381" v="34" actId="478"/>
        <pc:sldMkLst>
          <pc:docMk/>
          <pc:sldMk cId="173535243" sldId="758"/>
        </pc:sldMkLst>
        <pc:spChg chg="del">
          <ac:chgData name="Arbie Sta. Maria" userId="f3148812-4228-411f-bf9f-5a2561256554" providerId="ADAL" clId="{A3481A10-2FEB-4680-B4A9-69163FAF375A}" dt="2022-12-22T03:53:49.381" v="34" actId="478"/>
          <ac:spMkLst>
            <pc:docMk/>
            <pc:sldMk cId="173535243" sldId="758"/>
            <ac:spMk id="2" creationId="{70AB3EF6-BB7D-4D73-9C21-731770A78952}"/>
          </ac:spMkLst>
        </pc:spChg>
      </pc:sldChg>
      <pc:sldChg chg="delSp mod">
        <pc:chgData name="Arbie Sta. Maria" userId="f3148812-4228-411f-bf9f-5a2561256554" providerId="ADAL" clId="{A3481A10-2FEB-4680-B4A9-69163FAF375A}" dt="2022-12-22T03:53:53.383" v="35" actId="478"/>
        <pc:sldMkLst>
          <pc:docMk/>
          <pc:sldMk cId="3964631636" sldId="759"/>
        </pc:sldMkLst>
        <pc:spChg chg="del">
          <ac:chgData name="Arbie Sta. Maria" userId="f3148812-4228-411f-bf9f-5a2561256554" providerId="ADAL" clId="{A3481A10-2FEB-4680-B4A9-69163FAF375A}" dt="2022-12-22T03:53:53.383" v="35" actId="478"/>
          <ac:spMkLst>
            <pc:docMk/>
            <pc:sldMk cId="3964631636" sldId="759"/>
            <ac:spMk id="2" creationId="{70AB3EF6-BB7D-4D73-9C21-731770A78952}"/>
          </ac:spMkLst>
        </pc:spChg>
      </pc:sldChg>
      <pc:sldChg chg="addSp delSp modSp mod">
        <pc:chgData name="Arbie Sta. Maria" userId="f3148812-4228-411f-bf9f-5a2561256554" providerId="ADAL" clId="{A3481A10-2FEB-4680-B4A9-69163FAF375A}" dt="2022-12-22T04:16:50.798" v="209"/>
        <pc:sldMkLst>
          <pc:docMk/>
          <pc:sldMk cId="1692724561" sldId="760"/>
        </pc:sldMkLst>
        <pc:spChg chg="del">
          <ac:chgData name="Arbie Sta. Maria" userId="f3148812-4228-411f-bf9f-5a2561256554" providerId="ADAL" clId="{A3481A10-2FEB-4680-B4A9-69163FAF375A}" dt="2022-12-22T03:55:43.157" v="47" actId="478"/>
          <ac:spMkLst>
            <pc:docMk/>
            <pc:sldMk cId="1692724561" sldId="760"/>
            <ac:spMk id="2" creationId="{70AB3EF6-BB7D-4D73-9C21-731770A78952}"/>
          </ac:spMkLst>
        </pc:spChg>
        <pc:spChg chg="mod">
          <ac:chgData name="Arbie Sta. Maria" userId="f3148812-4228-411f-bf9f-5a2561256554" providerId="ADAL" clId="{A3481A10-2FEB-4680-B4A9-69163FAF375A}" dt="2022-12-22T03:55:49.812" v="48" actId="14100"/>
          <ac:spMkLst>
            <pc:docMk/>
            <pc:sldMk cId="1692724561" sldId="760"/>
            <ac:spMk id="3" creationId="{042D9E7B-D1BB-4A59-8D12-11E6C2FA55AC}"/>
          </ac:spMkLst>
        </pc:spChg>
        <pc:spChg chg="del">
          <ac:chgData name="Arbie Sta. Maria" userId="f3148812-4228-411f-bf9f-5a2561256554" providerId="ADAL" clId="{A3481A10-2FEB-4680-B4A9-69163FAF375A}" dt="2022-12-22T03:55:51.887" v="49" actId="478"/>
          <ac:spMkLst>
            <pc:docMk/>
            <pc:sldMk cId="1692724561" sldId="760"/>
            <ac:spMk id="7" creationId="{8A5B4A4F-8128-4CE6-9DC2-269B22BDEFCA}"/>
          </ac:spMkLst>
        </pc:spChg>
        <pc:picChg chg="add mod">
          <ac:chgData name="Arbie Sta. Maria" userId="f3148812-4228-411f-bf9f-5a2561256554" providerId="ADAL" clId="{A3481A10-2FEB-4680-B4A9-69163FAF375A}" dt="2022-12-22T04:16:50.798" v="209"/>
          <ac:picMkLst>
            <pc:docMk/>
            <pc:sldMk cId="1692724561" sldId="760"/>
            <ac:picMk id="4" creationId="{86CC6455-4D7C-0C71-F65F-ABA5C504B0D4}"/>
          </ac:picMkLst>
        </pc:picChg>
        <pc:picChg chg="del">
          <ac:chgData name="Arbie Sta. Maria" userId="f3148812-4228-411f-bf9f-5a2561256554" providerId="ADAL" clId="{A3481A10-2FEB-4680-B4A9-69163FAF375A}" dt="2022-12-22T03:55:52.316" v="50" actId="478"/>
          <ac:picMkLst>
            <pc:docMk/>
            <pc:sldMk cId="1692724561" sldId="760"/>
            <ac:picMk id="6" creationId="{BB506577-4160-4850-80B5-BC09980D1544}"/>
          </ac:picMkLst>
        </pc:picChg>
      </pc:sldChg>
      <pc:sldChg chg="addSp delSp modSp mod">
        <pc:chgData name="Arbie Sta. Maria" userId="f3148812-4228-411f-bf9f-5a2561256554" providerId="ADAL" clId="{A3481A10-2FEB-4680-B4A9-69163FAF375A}" dt="2022-12-22T03:58:09.180" v="72" actId="13782"/>
        <pc:sldMkLst>
          <pc:docMk/>
          <pc:sldMk cId="588435252" sldId="761"/>
        </pc:sldMkLst>
        <pc:spChg chg="del">
          <ac:chgData name="Arbie Sta. Maria" userId="f3148812-4228-411f-bf9f-5a2561256554" providerId="ADAL" clId="{A3481A10-2FEB-4680-B4A9-69163FAF375A}" dt="2022-12-22T03:56:27.826" v="52" actId="478"/>
          <ac:spMkLst>
            <pc:docMk/>
            <pc:sldMk cId="588435252" sldId="761"/>
            <ac:spMk id="2" creationId="{70AB3EF6-BB7D-4D73-9C21-731770A78952}"/>
          </ac:spMkLst>
        </pc:spChg>
        <pc:spChg chg="mod">
          <ac:chgData name="Arbie Sta. Maria" userId="f3148812-4228-411f-bf9f-5a2561256554" providerId="ADAL" clId="{A3481A10-2FEB-4680-B4A9-69163FAF375A}" dt="2022-12-22T03:56:54.172" v="58" actId="20577"/>
          <ac:spMkLst>
            <pc:docMk/>
            <pc:sldMk cId="588435252" sldId="761"/>
            <ac:spMk id="3" creationId="{042D9E7B-D1BB-4A59-8D12-11E6C2FA55AC}"/>
          </ac:spMkLst>
        </pc:spChg>
        <pc:spChg chg="add del mod">
          <ac:chgData name="Arbie Sta. Maria" userId="f3148812-4228-411f-bf9f-5a2561256554" providerId="ADAL" clId="{A3481A10-2FEB-4680-B4A9-69163FAF375A}" dt="2022-12-22T03:56:29.660" v="53" actId="478"/>
          <ac:spMkLst>
            <pc:docMk/>
            <pc:sldMk cId="588435252" sldId="761"/>
            <ac:spMk id="7" creationId="{A0FA9040-A5D5-BCF6-1C00-0428314E7D69}"/>
          </ac:spMkLst>
        </pc:spChg>
        <pc:graphicFrameChg chg="add mod modGraphic">
          <ac:chgData name="Arbie Sta. Maria" userId="f3148812-4228-411f-bf9f-5a2561256554" providerId="ADAL" clId="{A3481A10-2FEB-4680-B4A9-69163FAF375A}" dt="2022-12-22T03:58:09.180" v="72" actId="13782"/>
          <ac:graphicFrameMkLst>
            <pc:docMk/>
            <pc:sldMk cId="588435252" sldId="761"/>
            <ac:graphicFrameMk id="9" creationId="{E86F6E9D-AEB7-2AA6-2548-C2F6B6AD1F21}"/>
          </ac:graphicFrameMkLst>
        </pc:graphicFrameChg>
        <pc:picChg chg="del">
          <ac:chgData name="Arbie Sta. Maria" userId="f3148812-4228-411f-bf9f-5a2561256554" providerId="ADAL" clId="{A3481A10-2FEB-4680-B4A9-69163FAF375A}" dt="2022-12-22T03:56:40.300" v="55" actId="478"/>
          <ac:picMkLst>
            <pc:docMk/>
            <pc:sldMk cId="588435252" sldId="761"/>
            <ac:picMk id="6" creationId="{BB506577-4160-4850-80B5-BC09980D1544}"/>
          </ac:picMkLst>
        </pc:picChg>
      </pc:sldChg>
      <pc:sldChg chg="addSp delSp modSp mod">
        <pc:chgData name="Arbie Sta. Maria" userId="f3148812-4228-411f-bf9f-5a2561256554" providerId="ADAL" clId="{A3481A10-2FEB-4680-B4A9-69163FAF375A}" dt="2022-12-22T04:02:22.995" v="82" actId="207"/>
        <pc:sldMkLst>
          <pc:docMk/>
          <pc:sldMk cId="3113521425" sldId="762"/>
        </pc:sldMkLst>
        <pc:spChg chg="del">
          <ac:chgData name="Arbie Sta. Maria" userId="f3148812-4228-411f-bf9f-5a2561256554" providerId="ADAL" clId="{A3481A10-2FEB-4680-B4A9-69163FAF375A}" dt="2022-12-22T03:57:44.041" v="68" actId="478"/>
          <ac:spMkLst>
            <pc:docMk/>
            <pc:sldMk cId="3113521425" sldId="762"/>
            <ac:spMk id="2" creationId="{70AB3EF6-BB7D-4D73-9C21-731770A78952}"/>
          </ac:spMkLst>
        </pc:spChg>
        <pc:spChg chg="mod ord">
          <ac:chgData name="Arbie Sta. Maria" userId="f3148812-4228-411f-bf9f-5a2561256554" providerId="ADAL" clId="{A3481A10-2FEB-4680-B4A9-69163FAF375A}" dt="2022-12-22T03:58:14.287" v="73" actId="21"/>
          <ac:spMkLst>
            <pc:docMk/>
            <pc:sldMk cId="3113521425" sldId="762"/>
            <ac:spMk id="3" creationId="{042D9E7B-D1BB-4A59-8D12-11E6C2FA55AC}"/>
          </ac:spMkLst>
        </pc:spChg>
        <pc:graphicFrameChg chg="add mod modGraphic">
          <ac:chgData name="Arbie Sta. Maria" userId="f3148812-4228-411f-bf9f-5a2561256554" providerId="ADAL" clId="{A3481A10-2FEB-4680-B4A9-69163FAF375A}" dt="2022-12-22T04:02:22.995" v="82" actId="207"/>
          <ac:graphicFrameMkLst>
            <pc:docMk/>
            <pc:sldMk cId="3113521425" sldId="762"/>
            <ac:graphicFrameMk id="4" creationId="{EF8953E9-0A6F-31E8-42FB-5F73239FB8D2}"/>
          </ac:graphicFrameMkLst>
        </pc:graphicFrameChg>
      </pc:sldChg>
      <pc:sldChg chg="delSp modSp mod">
        <pc:chgData name="Arbie Sta. Maria" userId="f3148812-4228-411f-bf9f-5a2561256554" providerId="ADAL" clId="{A3481A10-2FEB-4680-B4A9-69163FAF375A}" dt="2022-12-22T04:02:39.771" v="84"/>
        <pc:sldMkLst>
          <pc:docMk/>
          <pc:sldMk cId="731519972" sldId="763"/>
        </pc:sldMkLst>
        <pc:spChg chg="del">
          <ac:chgData name="Arbie Sta. Maria" userId="f3148812-4228-411f-bf9f-5a2561256554" providerId="ADAL" clId="{A3481A10-2FEB-4680-B4A9-69163FAF375A}" dt="2022-12-22T04:02:34.865" v="83" actId="478"/>
          <ac:spMkLst>
            <pc:docMk/>
            <pc:sldMk cId="731519972" sldId="763"/>
            <ac:spMk id="2" creationId="{70AB3EF6-BB7D-4D73-9C21-731770A78952}"/>
          </ac:spMkLst>
        </pc:spChg>
        <pc:spChg chg="mod">
          <ac:chgData name="Arbie Sta. Maria" userId="f3148812-4228-411f-bf9f-5a2561256554" providerId="ADAL" clId="{A3481A10-2FEB-4680-B4A9-69163FAF375A}" dt="2022-12-22T04:02:39.771" v="84"/>
          <ac:spMkLst>
            <pc:docMk/>
            <pc:sldMk cId="731519972" sldId="763"/>
            <ac:spMk id="3" creationId="{042D9E7B-D1BB-4A59-8D12-11E6C2FA55AC}"/>
          </ac:spMkLst>
        </pc:spChg>
      </pc:sldChg>
      <pc:sldChg chg="addSp delSp modSp mod">
        <pc:chgData name="Arbie Sta. Maria" userId="f3148812-4228-411f-bf9f-5a2561256554" providerId="ADAL" clId="{A3481A10-2FEB-4680-B4A9-69163FAF375A}" dt="2022-12-22T04:16:48.325" v="208"/>
        <pc:sldMkLst>
          <pc:docMk/>
          <pc:sldMk cId="3347412748" sldId="764"/>
        </pc:sldMkLst>
        <pc:spChg chg="del">
          <ac:chgData name="Arbie Sta. Maria" userId="f3148812-4228-411f-bf9f-5a2561256554" providerId="ADAL" clId="{A3481A10-2FEB-4680-B4A9-69163FAF375A}" dt="2022-12-22T04:02:47.700" v="85" actId="478"/>
          <ac:spMkLst>
            <pc:docMk/>
            <pc:sldMk cId="3347412748" sldId="764"/>
            <ac:spMk id="2" creationId="{70AB3EF6-BB7D-4D73-9C21-731770A78952}"/>
          </ac:spMkLst>
        </pc:spChg>
        <pc:spChg chg="mod">
          <ac:chgData name="Arbie Sta. Maria" userId="f3148812-4228-411f-bf9f-5a2561256554" providerId="ADAL" clId="{A3481A10-2FEB-4680-B4A9-69163FAF375A}" dt="2022-12-22T04:02:59.975" v="89"/>
          <ac:spMkLst>
            <pc:docMk/>
            <pc:sldMk cId="3347412748" sldId="764"/>
            <ac:spMk id="3" creationId="{042D9E7B-D1BB-4A59-8D12-11E6C2FA55AC}"/>
          </ac:spMkLst>
        </pc:spChg>
        <pc:spChg chg="del">
          <ac:chgData name="Arbie Sta. Maria" userId="f3148812-4228-411f-bf9f-5a2561256554" providerId="ADAL" clId="{A3481A10-2FEB-4680-B4A9-69163FAF375A}" dt="2022-12-22T04:02:49.140" v="86" actId="478"/>
          <ac:spMkLst>
            <pc:docMk/>
            <pc:sldMk cId="3347412748" sldId="764"/>
            <ac:spMk id="7" creationId="{548219CD-1440-4511-98B8-E35F273F67A1}"/>
          </ac:spMkLst>
        </pc:spChg>
        <pc:picChg chg="add mod">
          <ac:chgData name="Arbie Sta. Maria" userId="f3148812-4228-411f-bf9f-5a2561256554" providerId="ADAL" clId="{A3481A10-2FEB-4680-B4A9-69163FAF375A}" dt="2022-12-22T04:16:48.325" v="208"/>
          <ac:picMkLst>
            <pc:docMk/>
            <pc:sldMk cId="3347412748" sldId="764"/>
            <ac:picMk id="4" creationId="{C991AC3D-DE41-0271-364E-89F09E61781A}"/>
          </ac:picMkLst>
        </pc:picChg>
        <pc:picChg chg="del">
          <ac:chgData name="Arbie Sta. Maria" userId="f3148812-4228-411f-bf9f-5a2561256554" providerId="ADAL" clId="{A3481A10-2FEB-4680-B4A9-69163FAF375A}" dt="2022-12-22T04:02:49.514" v="87" actId="478"/>
          <ac:picMkLst>
            <pc:docMk/>
            <pc:sldMk cId="3347412748" sldId="764"/>
            <ac:picMk id="6" creationId="{5078309A-65F4-4BB8-B527-0907888E6391}"/>
          </ac:picMkLst>
        </pc:picChg>
      </pc:sldChg>
      <pc:sldChg chg="modSp mod">
        <pc:chgData name="Arbie Sta. Maria" userId="f3148812-4228-411f-bf9f-5a2561256554" providerId="ADAL" clId="{A3481A10-2FEB-4680-B4A9-69163FAF375A}" dt="2022-12-22T04:08:47.123" v="133" actId="14100"/>
        <pc:sldMkLst>
          <pc:docMk/>
          <pc:sldMk cId="3824064820" sldId="765"/>
        </pc:sldMkLst>
        <pc:spChg chg="mod">
          <ac:chgData name="Arbie Sta. Maria" userId="f3148812-4228-411f-bf9f-5a2561256554" providerId="ADAL" clId="{A3481A10-2FEB-4680-B4A9-69163FAF375A}" dt="2022-12-22T04:08:47.123" v="133" actId="14100"/>
          <ac:spMkLst>
            <pc:docMk/>
            <pc:sldMk cId="3824064820" sldId="765"/>
            <ac:spMk id="3" creationId="{042D9E7B-D1BB-4A59-8D12-11E6C2FA55AC}"/>
          </ac:spMkLst>
        </pc:spChg>
        <pc:picChg chg="mod">
          <ac:chgData name="Arbie Sta. Maria" userId="f3148812-4228-411f-bf9f-5a2561256554" providerId="ADAL" clId="{A3481A10-2FEB-4680-B4A9-69163FAF375A}" dt="2022-12-22T04:03:36.636" v="90" actId="14826"/>
          <ac:picMkLst>
            <pc:docMk/>
            <pc:sldMk cId="3824064820" sldId="765"/>
            <ac:picMk id="6" creationId="{5078309A-65F4-4BB8-B527-0907888E6391}"/>
          </ac:picMkLst>
        </pc:picChg>
      </pc:sldChg>
      <pc:sldChg chg="addSp delSp modSp mod">
        <pc:chgData name="Arbie Sta. Maria" userId="f3148812-4228-411f-bf9f-5a2561256554" providerId="ADAL" clId="{A3481A10-2FEB-4680-B4A9-69163FAF375A}" dt="2022-12-22T04:16:46.320" v="207"/>
        <pc:sldMkLst>
          <pc:docMk/>
          <pc:sldMk cId="207149763" sldId="766"/>
        </pc:sldMkLst>
        <pc:spChg chg="del">
          <ac:chgData name="Arbie Sta. Maria" userId="f3148812-4228-411f-bf9f-5a2561256554" providerId="ADAL" clId="{A3481A10-2FEB-4680-B4A9-69163FAF375A}" dt="2022-12-22T04:03:51.971" v="92" actId="478"/>
          <ac:spMkLst>
            <pc:docMk/>
            <pc:sldMk cId="207149763" sldId="766"/>
            <ac:spMk id="2" creationId="{70AB3EF6-BB7D-4D73-9C21-731770A78952}"/>
          </ac:spMkLst>
        </pc:spChg>
        <pc:spChg chg="mod">
          <ac:chgData name="Arbie Sta. Maria" userId="f3148812-4228-411f-bf9f-5a2561256554" providerId="ADAL" clId="{A3481A10-2FEB-4680-B4A9-69163FAF375A}" dt="2022-12-22T04:04:04.138" v="95"/>
          <ac:spMkLst>
            <pc:docMk/>
            <pc:sldMk cId="207149763" sldId="766"/>
            <ac:spMk id="3" creationId="{042D9E7B-D1BB-4A59-8D12-11E6C2FA55AC}"/>
          </ac:spMkLst>
        </pc:spChg>
        <pc:picChg chg="add mod">
          <ac:chgData name="Arbie Sta. Maria" userId="f3148812-4228-411f-bf9f-5a2561256554" providerId="ADAL" clId="{A3481A10-2FEB-4680-B4A9-69163FAF375A}" dt="2022-12-22T04:16:46.320" v="207"/>
          <ac:picMkLst>
            <pc:docMk/>
            <pc:sldMk cId="207149763" sldId="766"/>
            <ac:picMk id="4" creationId="{56E08A4C-CD2D-8233-66FC-31B943F92E6D}"/>
          </ac:picMkLst>
        </pc:picChg>
        <pc:picChg chg="del">
          <ac:chgData name="Arbie Sta. Maria" userId="f3148812-4228-411f-bf9f-5a2561256554" providerId="ADAL" clId="{A3481A10-2FEB-4680-B4A9-69163FAF375A}" dt="2022-12-22T04:03:50.706" v="91" actId="478"/>
          <ac:picMkLst>
            <pc:docMk/>
            <pc:sldMk cId="207149763" sldId="766"/>
            <ac:picMk id="6" creationId="{5078309A-65F4-4BB8-B527-0907888E6391}"/>
          </ac:picMkLst>
        </pc:picChg>
      </pc:sldChg>
      <pc:sldChg chg="modSp mod">
        <pc:chgData name="Arbie Sta. Maria" userId="f3148812-4228-411f-bf9f-5a2561256554" providerId="ADAL" clId="{A3481A10-2FEB-4680-B4A9-69163FAF375A}" dt="2022-12-22T04:04:57.467" v="103" actId="207"/>
        <pc:sldMkLst>
          <pc:docMk/>
          <pc:sldMk cId="1062226147" sldId="767"/>
        </pc:sldMkLst>
        <pc:graphicFrameChg chg="mod">
          <ac:chgData name="Arbie Sta. Maria" userId="f3148812-4228-411f-bf9f-5a2561256554" providerId="ADAL" clId="{A3481A10-2FEB-4680-B4A9-69163FAF375A}" dt="2022-12-22T04:04:57.467" v="103" actId="207"/>
          <ac:graphicFrameMkLst>
            <pc:docMk/>
            <pc:sldMk cId="1062226147" sldId="767"/>
            <ac:graphicFrameMk id="4" creationId="{425EA531-8E13-403D-BA93-190818F3C959}"/>
          </ac:graphicFrameMkLst>
        </pc:graphicFrameChg>
      </pc:sldChg>
      <pc:sldChg chg="delSp mod">
        <pc:chgData name="Arbie Sta. Maria" userId="f3148812-4228-411f-bf9f-5a2561256554" providerId="ADAL" clId="{A3481A10-2FEB-4680-B4A9-69163FAF375A}" dt="2022-12-22T04:05:02.375" v="104" actId="478"/>
        <pc:sldMkLst>
          <pc:docMk/>
          <pc:sldMk cId="3824496175" sldId="768"/>
        </pc:sldMkLst>
        <pc:spChg chg="del">
          <ac:chgData name="Arbie Sta. Maria" userId="f3148812-4228-411f-bf9f-5a2561256554" providerId="ADAL" clId="{A3481A10-2FEB-4680-B4A9-69163FAF375A}" dt="2022-12-22T04:05:02.375" v="104" actId="478"/>
          <ac:spMkLst>
            <pc:docMk/>
            <pc:sldMk cId="3824496175" sldId="768"/>
            <ac:spMk id="2" creationId="{70AB3EF6-BB7D-4D73-9C21-731770A78952}"/>
          </ac:spMkLst>
        </pc:spChg>
      </pc:sldChg>
      <pc:sldChg chg="delSp modSp mod">
        <pc:chgData name="Arbie Sta. Maria" userId="f3148812-4228-411f-bf9f-5a2561256554" providerId="ADAL" clId="{A3481A10-2FEB-4680-B4A9-69163FAF375A}" dt="2022-12-22T04:08:37.677" v="132" actId="14100"/>
        <pc:sldMkLst>
          <pc:docMk/>
          <pc:sldMk cId="2858013549" sldId="769"/>
        </pc:sldMkLst>
        <pc:spChg chg="del">
          <ac:chgData name="Arbie Sta. Maria" userId="f3148812-4228-411f-bf9f-5a2561256554" providerId="ADAL" clId="{A3481A10-2FEB-4680-B4A9-69163FAF375A}" dt="2022-12-22T04:05:11.730" v="105" actId="478"/>
          <ac:spMkLst>
            <pc:docMk/>
            <pc:sldMk cId="2858013549" sldId="769"/>
            <ac:spMk id="2" creationId="{70AB3EF6-BB7D-4D73-9C21-731770A78952}"/>
          </ac:spMkLst>
        </pc:spChg>
        <pc:spChg chg="mod">
          <ac:chgData name="Arbie Sta. Maria" userId="f3148812-4228-411f-bf9f-5a2561256554" providerId="ADAL" clId="{A3481A10-2FEB-4680-B4A9-69163FAF375A}" dt="2022-12-22T04:08:37.677" v="132" actId="14100"/>
          <ac:spMkLst>
            <pc:docMk/>
            <pc:sldMk cId="2858013549" sldId="769"/>
            <ac:spMk id="3" creationId="{042D9E7B-D1BB-4A59-8D12-11E6C2FA55AC}"/>
          </ac:spMkLst>
        </pc:spChg>
        <pc:picChg chg="mod modCrop">
          <ac:chgData name="Arbie Sta. Maria" userId="f3148812-4228-411f-bf9f-5a2561256554" providerId="ADAL" clId="{A3481A10-2FEB-4680-B4A9-69163FAF375A}" dt="2022-12-22T04:05:54.306" v="107" actId="18131"/>
          <ac:picMkLst>
            <pc:docMk/>
            <pc:sldMk cId="2858013549" sldId="769"/>
            <ac:picMk id="6" creationId="{7DD99D45-8510-4900-BC83-BDF4D7176AAB}"/>
          </ac:picMkLst>
        </pc:picChg>
      </pc:sldChg>
      <pc:sldChg chg="addSp delSp modSp mod">
        <pc:chgData name="Arbie Sta. Maria" userId="f3148812-4228-411f-bf9f-5a2561256554" providerId="ADAL" clId="{A3481A10-2FEB-4680-B4A9-69163FAF375A}" dt="2022-12-22T04:08:30.015" v="131"/>
        <pc:sldMkLst>
          <pc:docMk/>
          <pc:sldMk cId="841287003" sldId="770"/>
        </pc:sldMkLst>
        <pc:spChg chg="del">
          <ac:chgData name="Arbie Sta. Maria" userId="f3148812-4228-411f-bf9f-5a2561256554" providerId="ADAL" clId="{A3481A10-2FEB-4680-B4A9-69163FAF375A}" dt="2022-12-22T04:06:12.357" v="108" actId="478"/>
          <ac:spMkLst>
            <pc:docMk/>
            <pc:sldMk cId="841287003" sldId="770"/>
            <ac:spMk id="2" creationId="{70AB3EF6-BB7D-4D73-9C21-731770A78952}"/>
          </ac:spMkLst>
        </pc:spChg>
        <pc:spChg chg="mod">
          <ac:chgData name="Arbie Sta. Maria" userId="f3148812-4228-411f-bf9f-5a2561256554" providerId="ADAL" clId="{A3481A10-2FEB-4680-B4A9-69163FAF375A}" dt="2022-12-22T04:06:46.452" v="115" actId="20577"/>
          <ac:spMkLst>
            <pc:docMk/>
            <pc:sldMk cId="841287003" sldId="770"/>
            <ac:spMk id="3" creationId="{042D9E7B-D1BB-4A59-8D12-11E6C2FA55AC}"/>
          </ac:spMkLst>
        </pc:spChg>
        <pc:spChg chg="del">
          <ac:chgData name="Arbie Sta. Maria" userId="f3148812-4228-411f-bf9f-5a2561256554" providerId="ADAL" clId="{A3481A10-2FEB-4680-B4A9-69163FAF375A}" dt="2022-12-22T04:06:13.045" v="109" actId="478"/>
          <ac:spMkLst>
            <pc:docMk/>
            <pc:sldMk cId="841287003" sldId="770"/>
            <ac:spMk id="7" creationId="{DD911AFE-CFB2-4A24-8BCF-3BD7750D4708}"/>
          </ac:spMkLst>
        </pc:spChg>
        <pc:picChg chg="add mod">
          <ac:chgData name="Arbie Sta. Maria" userId="f3148812-4228-411f-bf9f-5a2561256554" providerId="ADAL" clId="{A3481A10-2FEB-4680-B4A9-69163FAF375A}" dt="2022-12-22T04:08:30.015" v="131"/>
          <ac:picMkLst>
            <pc:docMk/>
            <pc:sldMk cId="841287003" sldId="770"/>
            <ac:picMk id="4" creationId="{F1C1036F-5FAF-9CD6-F675-91823AE4DFA1}"/>
          </ac:picMkLst>
        </pc:picChg>
        <pc:picChg chg="del">
          <ac:chgData name="Arbie Sta. Maria" userId="f3148812-4228-411f-bf9f-5a2561256554" providerId="ADAL" clId="{A3481A10-2FEB-4680-B4A9-69163FAF375A}" dt="2022-12-22T04:06:13.482" v="110" actId="478"/>
          <ac:picMkLst>
            <pc:docMk/>
            <pc:sldMk cId="841287003" sldId="770"/>
            <ac:picMk id="6" creationId="{6C6A0012-F152-42AD-9F5B-B8AF2A4B1F33}"/>
          </ac:picMkLst>
        </pc:picChg>
      </pc:sldChg>
      <pc:sldChg chg="addSp delSp modSp mod">
        <pc:chgData name="Arbie Sta. Maria" userId="f3148812-4228-411f-bf9f-5a2561256554" providerId="ADAL" clId="{A3481A10-2FEB-4680-B4A9-69163FAF375A}" dt="2022-12-22T04:08:28.720" v="130"/>
        <pc:sldMkLst>
          <pc:docMk/>
          <pc:sldMk cId="332201090" sldId="771"/>
        </pc:sldMkLst>
        <pc:spChg chg="del">
          <ac:chgData name="Arbie Sta. Maria" userId="f3148812-4228-411f-bf9f-5a2561256554" providerId="ADAL" clId="{A3481A10-2FEB-4680-B4A9-69163FAF375A}" dt="2022-12-22T04:07:23.412" v="123" actId="478"/>
          <ac:spMkLst>
            <pc:docMk/>
            <pc:sldMk cId="332201090" sldId="771"/>
            <ac:spMk id="2" creationId="{70AB3EF6-BB7D-4D73-9C21-731770A78952}"/>
          </ac:spMkLst>
        </pc:spChg>
        <pc:spChg chg="mod">
          <ac:chgData name="Arbie Sta. Maria" userId="f3148812-4228-411f-bf9f-5a2561256554" providerId="ADAL" clId="{A3481A10-2FEB-4680-B4A9-69163FAF375A}" dt="2022-12-22T04:07:46.802" v="125" actId="11"/>
          <ac:spMkLst>
            <pc:docMk/>
            <pc:sldMk cId="332201090" sldId="771"/>
            <ac:spMk id="3" creationId="{042D9E7B-D1BB-4A59-8D12-11E6C2FA55AC}"/>
          </ac:spMkLst>
        </pc:spChg>
        <pc:spChg chg="del">
          <ac:chgData name="Arbie Sta. Maria" userId="f3148812-4228-411f-bf9f-5a2561256554" providerId="ADAL" clId="{A3481A10-2FEB-4680-B4A9-69163FAF375A}" dt="2022-12-22T04:07:20.851" v="121" actId="478"/>
          <ac:spMkLst>
            <pc:docMk/>
            <pc:sldMk cId="332201090" sldId="771"/>
            <ac:spMk id="7" creationId="{DD911AFE-CFB2-4A24-8BCF-3BD7750D4708}"/>
          </ac:spMkLst>
        </pc:spChg>
        <pc:picChg chg="add mod">
          <ac:chgData name="Arbie Sta. Maria" userId="f3148812-4228-411f-bf9f-5a2561256554" providerId="ADAL" clId="{A3481A10-2FEB-4680-B4A9-69163FAF375A}" dt="2022-12-22T04:08:28.720" v="130"/>
          <ac:picMkLst>
            <pc:docMk/>
            <pc:sldMk cId="332201090" sldId="771"/>
            <ac:picMk id="4" creationId="{722F63EB-B015-D6D8-003A-33B6EC023C3A}"/>
          </ac:picMkLst>
        </pc:picChg>
        <pc:picChg chg="del">
          <ac:chgData name="Arbie Sta. Maria" userId="f3148812-4228-411f-bf9f-5a2561256554" providerId="ADAL" clId="{A3481A10-2FEB-4680-B4A9-69163FAF375A}" dt="2022-12-22T04:07:21.353" v="122" actId="478"/>
          <ac:picMkLst>
            <pc:docMk/>
            <pc:sldMk cId="332201090" sldId="771"/>
            <ac:picMk id="6" creationId="{6C6A0012-F152-42AD-9F5B-B8AF2A4B1F33}"/>
          </ac:picMkLst>
        </pc:picChg>
      </pc:sldChg>
      <pc:sldChg chg="delSp mod">
        <pc:chgData name="Arbie Sta. Maria" userId="f3148812-4228-411f-bf9f-5a2561256554" providerId="ADAL" clId="{A3481A10-2FEB-4680-B4A9-69163FAF375A}" dt="2022-12-22T04:08:00.897" v="127" actId="478"/>
        <pc:sldMkLst>
          <pc:docMk/>
          <pc:sldMk cId="3258483740" sldId="772"/>
        </pc:sldMkLst>
        <pc:spChg chg="del">
          <ac:chgData name="Arbie Sta. Maria" userId="f3148812-4228-411f-bf9f-5a2561256554" providerId="ADAL" clId="{A3481A10-2FEB-4680-B4A9-69163FAF375A}" dt="2022-12-22T04:08:00.897" v="127" actId="478"/>
          <ac:spMkLst>
            <pc:docMk/>
            <pc:sldMk cId="3258483740" sldId="772"/>
            <ac:spMk id="2" creationId="{70AB3EF6-BB7D-4D73-9C21-731770A78952}"/>
          </ac:spMkLst>
        </pc:spChg>
      </pc:sldChg>
      <pc:sldChg chg="del">
        <pc:chgData name="Arbie Sta. Maria" userId="f3148812-4228-411f-bf9f-5a2561256554" providerId="ADAL" clId="{A3481A10-2FEB-4680-B4A9-69163FAF375A}" dt="2022-12-22T04:07:51.994" v="126" actId="47"/>
        <pc:sldMkLst>
          <pc:docMk/>
          <pc:sldMk cId="2219783697" sldId="773"/>
        </pc:sldMkLst>
      </pc:sldChg>
      <pc:sldChg chg="delSp modSp mod">
        <pc:chgData name="Arbie Sta. Maria" userId="f3148812-4228-411f-bf9f-5a2561256554" providerId="ADAL" clId="{A3481A10-2FEB-4680-B4A9-69163FAF375A}" dt="2022-12-22T04:09:49.362" v="140" actId="196"/>
        <pc:sldMkLst>
          <pc:docMk/>
          <pc:sldMk cId="3086396289" sldId="774"/>
        </pc:sldMkLst>
        <pc:spChg chg="del">
          <ac:chgData name="Arbie Sta. Maria" userId="f3148812-4228-411f-bf9f-5a2561256554" providerId="ADAL" clId="{A3481A10-2FEB-4680-B4A9-69163FAF375A}" dt="2022-12-22T04:08:19.558" v="128" actId="478"/>
          <ac:spMkLst>
            <pc:docMk/>
            <pc:sldMk cId="3086396289" sldId="774"/>
            <ac:spMk id="2" creationId="{70AB3EF6-BB7D-4D73-9C21-731770A78952}"/>
          </ac:spMkLst>
        </pc:spChg>
        <pc:spChg chg="mod">
          <ac:chgData name="Arbie Sta. Maria" userId="f3148812-4228-411f-bf9f-5a2561256554" providerId="ADAL" clId="{A3481A10-2FEB-4680-B4A9-69163FAF375A}" dt="2022-12-22T04:09:14.523" v="138" actId="20577"/>
          <ac:spMkLst>
            <pc:docMk/>
            <pc:sldMk cId="3086396289" sldId="774"/>
            <ac:spMk id="3" creationId="{042D9E7B-D1BB-4A59-8D12-11E6C2FA55AC}"/>
          </ac:spMkLst>
        </pc:spChg>
        <pc:picChg chg="mod">
          <ac:chgData name="Arbie Sta. Maria" userId="f3148812-4228-411f-bf9f-5a2561256554" providerId="ADAL" clId="{A3481A10-2FEB-4680-B4A9-69163FAF375A}" dt="2022-12-22T04:09:49.362" v="140" actId="196"/>
          <ac:picMkLst>
            <pc:docMk/>
            <pc:sldMk cId="3086396289" sldId="774"/>
            <ac:picMk id="6" creationId="{3DACED73-E410-4B67-90C8-0FC9A1E7DED1}"/>
          </ac:picMkLst>
        </pc:picChg>
      </pc:sldChg>
      <pc:sldChg chg="addSp delSp modSp mod">
        <pc:chgData name="Arbie Sta. Maria" userId="f3148812-4228-411f-bf9f-5a2561256554" providerId="ADAL" clId="{A3481A10-2FEB-4680-B4A9-69163FAF375A}" dt="2022-12-22T04:16:40.154" v="206"/>
        <pc:sldMkLst>
          <pc:docMk/>
          <pc:sldMk cId="2385914485" sldId="775"/>
        </pc:sldMkLst>
        <pc:spChg chg="del">
          <ac:chgData name="Arbie Sta. Maria" userId="f3148812-4228-411f-bf9f-5a2561256554" providerId="ADAL" clId="{A3481A10-2FEB-4680-B4A9-69163FAF375A}" dt="2022-12-22T04:10:00.660" v="141" actId="478"/>
          <ac:spMkLst>
            <pc:docMk/>
            <pc:sldMk cId="2385914485" sldId="775"/>
            <ac:spMk id="2" creationId="{70AB3EF6-BB7D-4D73-9C21-731770A78952}"/>
          </ac:spMkLst>
        </pc:spChg>
        <pc:spChg chg="mod">
          <ac:chgData name="Arbie Sta. Maria" userId="f3148812-4228-411f-bf9f-5a2561256554" providerId="ADAL" clId="{A3481A10-2FEB-4680-B4A9-69163FAF375A}" dt="2022-12-22T04:10:16.330" v="147" actId="20577"/>
          <ac:spMkLst>
            <pc:docMk/>
            <pc:sldMk cId="2385914485" sldId="775"/>
            <ac:spMk id="3" creationId="{042D9E7B-D1BB-4A59-8D12-11E6C2FA55AC}"/>
          </ac:spMkLst>
        </pc:spChg>
        <pc:spChg chg="del">
          <ac:chgData name="Arbie Sta. Maria" userId="f3148812-4228-411f-bf9f-5a2561256554" providerId="ADAL" clId="{A3481A10-2FEB-4680-B4A9-69163FAF375A}" dt="2022-12-22T04:10:01.265" v="142" actId="478"/>
          <ac:spMkLst>
            <pc:docMk/>
            <pc:sldMk cId="2385914485" sldId="775"/>
            <ac:spMk id="7" creationId="{E09BF703-9B8E-452E-9F5F-98575637305B}"/>
          </ac:spMkLst>
        </pc:spChg>
        <pc:graphicFrameChg chg="add mod modGraphic">
          <ac:chgData name="Arbie Sta. Maria" userId="f3148812-4228-411f-bf9f-5a2561256554" providerId="ADAL" clId="{A3481A10-2FEB-4680-B4A9-69163FAF375A}" dt="2022-12-22T04:12:28.051" v="174" actId="207"/>
          <ac:graphicFrameMkLst>
            <pc:docMk/>
            <pc:sldMk cId="2385914485" sldId="775"/>
            <ac:graphicFrameMk id="4" creationId="{C72A7A00-D9F9-F9BE-6054-FCC9D3296ADC}"/>
          </ac:graphicFrameMkLst>
        </pc:graphicFrameChg>
        <pc:picChg chg="del">
          <ac:chgData name="Arbie Sta. Maria" userId="f3148812-4228-411f-bf9f-5a2561256554" providerId="ADAL" clId="{A3481A10-2FEB-4680-B4A9-69163FAF375A}" dt="2022-12-22T04:10:01.592" v="143" actId="478"/>
          <ac:picMkLst>
            <pc:docMk/>
            <pc:sldMk cId="2385914485" sldId="775"/>
            <ac:picMk id="6" creationId="{3DACED73-E410-4B67-90C8-0FC9A1E7DED1}"/>
          </ac:picMkLst>
        </pc:picChg>
        <pc:picChg chg="add mod">
          <ac:chgData name="Arbie Sta. Maria" userId="f3148812-4228-411f-bf9f-5a2561256554" providerId="ADAL" clId="{A3481A10-2FEB-4680-B4A9-69163FAF375A}" dt="2022-12-22T04:16:40.154" v="206"/>
          <ac:picMkLst>
            <pc:docMk/>
            <pc:sldMk cId="2385914485" sldId="775"/>
            <ac:picMk id="8" creationId="{9CC7B090-87A9-606F-DA2F-F59856017350}"/>
          </ac:picMkLst>
        </pc:picChg>
      </pc:sldChg>
      <pc:sldChg chg="modSp del mod">
        <pc:chgData name="Arbie Sta. Maria" userId="f3148812-4228-411f-bf9f-5a2561256554" providerId="ADAL" clId="{A3481A10-2FEB-4680-B4A9-69163FAF375A}" dt="2022-12-22T04:12:18.403" v="171" actId="47"/>
        <pc:sldMkLst>
          <pc:docMk/>
          <pc:sldMk cId="2978155462" sldId="776"/>
        </pc:sldMkLst>
        <pc:spChg chg="mod">
          <ac:chgData name="Arbie Sta. Maria" userId="f3148812-4228-411f-bf9f-5a2561256554" providerId="ADAL" clId="{A3481A10-2FEB-4680-B4A9-69163FAF375A}" dt="2022-12-22T04:11:27.401" v="164" actId="20577"/>
          <ac:spMkLst>
            <pc:docMk/>
            <pc:sldMk cId="2978155462" sldId="776"/>
            <ac:spMk id="3" creationId="{042D9E7B-D1BB-4A59-8D12-11E6C2FA55AC}"/>
          </ac:spMkLst>
        </pc:spChg>
      </pc:sldChg>
      <pc:sldChg chg="delSp modSp mod">
        <pc:chgData name="Arbie Sta. Maria" userId="f3148812-4228-411f-bf9f-5a2561256554" providerId="ADAL" clId="{A3481A10-2FEB-4680-B4A9-69163FAF375A}" dt="2022-12-22T04:12:53.753" v="192" actId="478"/>
        <pc:sldMkLst>
          <pc:docMk/>
          <pc:sldMk cId="2765865195" sldId="777"/>
        </pc:sldMkLst>
        <pc:spChg chg="del">
          <ac:chgData name="Arbie Sta. Maria" userId="f3148812-4228-411f-bf9f-5a2561256554" providerId="ADAL" clId="{A3481A10-2FEB-4680-B4A9-69163FAF375A}" dt="2022-12-22T04:12:53.753" v="192" actId="478"/>
          <ac:spMkLst>
            <pc:docMk/>
            <pc:sldMk cId="2765865195" sldId="777"/>
            <ac:spMk id="2" creationId="{70AB3EF6-BB7D-4D73-9C21-731770A78952}"/>
          </ac:spMkLst>
        </pc:spChg>
        <pc:spChg chg="mod">
          <ac:chgData name="Arbie Sta. Maria" userId="f3148812-4228-411f-bf9f-5a2561256554" providerId="ADAL" clId="{A3481A10-2FEB-4680-B4A9-69163FAF375A}" dt="2022-12-22T04:12:50.864" v="191" actId="20577"/>
          <ac:spMkLst>
            <pc:docMk/>
            <pc:sldMk cId="2765865195" sldId="777"/>
            <ac:spMk id="3" creationId="{042D9E7B-D1BB-4A59-8D12-11E6C2FA55AC}"/>
          </ac:spMkLst>
        </pc:spChg>
      </pc:sldChg>
      <pc:sldChg chg="modSp">
        <pc:chgData name="Arbie Sta. Maria" userId="f3148812-4228-411f-bf9f-5a2561256554" providerId="ADAL" clId="{A3481A10-2FEB-4680-B4A9-69163FAF375A}" dt="2022-12-22T04:13:05.313" v="193"/>
        <pc:sldMkLst>
          <pc:docMk/>
          <pc:sldMk cId="2325667271" sldId="778"/>
        </pc:sldMkLst>
        <pc:spChg chg="mod">
          <ac:chgData name="Arbie Sta. Maria" userId="f3148812-4228-411f-bf9f-5a2561256554" providerId="ADAL" clId="{A3481A10-2FEB-4680-B4A9-69163FAF375A}" dt="2022-12-22T04:13:05.313" v="193"/>
          <ac:spMkLst>
            <pc:docMk/>
            <pc:sldMk cId="2325667271" sldId="778"/>
            <ac:spMk id="3" creationId="{042D9E7B-D1BB-4A59-8D12-11E6C2FA55AC}"/>
          </ac:spMkLst>
        </pc:spChg>
      </pc:sldChg>
      <pc:sldChg chg="addSp delSp modSp mod">
        <pc:chgData name="Arbie Sta. Maria" userId="f3148812-4228-411f-bf9f-5a2561256554" providerId="ADAL" clId="{A3481A10-2FEB-4680-B4A9-69163FAF375A}" dt="2022-12-22T04:16:37.369" v="205"/>
        <pc:sldMkLst>
          <pc:docMk/>
          <pc:sldMk cId="3681849334" sldId="779"/>
        </pc:sldMkLst>
        <pc:spChg chg="del">
          <ac:chgData name="Arbie Sta. Maria" userId="f3148812-4228-411f-bf9f-5a2561256554" providerId="ADAL" clId="{A3481A10-2FEB-4680-B4A9-69163FAF375A}" dt="2022-12-22T04:13:49.404" v="194" actId="478"/>
          <ac:spMkLst>
            <pc:docMk/>
            <pc:sldMk cId="3681849334" sldId="779"/>
            <ac:spMk id="2" creationId="{70AB3EF6-BB7D-4D73-9C21-731770A78952}"/>
          </ac:spMkLst>
        </pc:spChg>
        <pc:spChg chg="mod">
          <ac:chgData name="Arbie Sta. Maria" userId="f3148812-4228-411f-bf9f-5a2561256554" providerId="ADAL" clId="{A3481A10-2FEB-4680-B4A9-69163FAF375A}" dt="2022-12-22T04:15:02.365" v="200" actId="14100"/>
          <ac:spMkLst>
            <pc:docMk/>
            <pc:sldMk cId="3681849334" sldId="779"/>
            <ac:spMk id="3" creationId="{042D9E7B-D1BB-4A59-8D12-11E6C2FA55AC}"/>
          </ac:spMkLst>
        </pc:spChg>
        <pc:spChg chg="del">
          <ac:chgData name="Arbie Sta. Maria" userId="f3148812-4228-411f-bf9f-5a2561256554" providerId="ADAL" clId="{A3481A10-2FEB-4680-B4A9-69163FAF375A}" dt="2022-12-22T04:14:53.301" v="197" actId="478"/>
          <ac:spMkLst>
            <pc:docMk/>
            <pc:sldMk cId="3681849334" sldId="779"/>
            <ac:spMk id="7" creationId="{E09BF703-9B8E-452E-9F5F-98575637305B}"/>
          </ac:spMkLst>
        </pc:spChg>
        <pc:picChg chg="add mod">
          <ac:chgData name="Arbie Sta. Maria" userId="f3148812-4228-411f-bf9f-5a2561256554" providerId="ADAL" clId="{A3481A10-2FEB-4680-B4A9-69163FAF375A}" dt="2022-12-22T04:15:17.113" v="203" actId="14826"/>
          <ac:picMkLst>
            <pc:docMk/>
            <pc:sldMk cId="3681849334" sldId="779"/>
            <ac:picMk id="4" creationId="{3F283D78-1F9D-B3BD-A2A3-A09B29D52730}"/>
          </ac:picMkLst>
        </pc:picChg>
        <pc:picChg chg="del">
          <ac:chgData name="Arbie Sta. Maria" userId="f3148812-4228-411f-bf9f-5a2561256554" providerId="ADAL" clId="{A3481A10-2FEB-4680-B4A9-69163FAF375A}" dt="2022-12-22T04:14:53.809" v="198" actId="478"/>
          <ac:picMkLst>
            <pc:docMk/>
            <pc:sldMk cId="3681849334" sldId="779"/>
            <ac:picMk id="6" creationId="{3DACED73-E410-4B67-90C8-0FC9A1E7DED1}"/>
          </ac:picMkLst>
        </pc:picChg>
        <pc:picChg chg="add mod">
          <ac:chgData name="Arbie Sta. Maria" userId="f3148812-4228-411f-bf9f-5a2561256554" providerId="ADAL" clId="{A3481A10-2FEB-4680-B4A9-69163FAF375A}" dt="2022-12-22T04:16:37.369" v="205"/>
          <ac:picMkLst>
            <pc:docMk/>
            <pc:sldMk cId="3681849334" sldId="779"/>
            <ac:picMk id="8" creationId="{EB9A6F20-051E-5420-6B70-F03567C8942F}"/>
          </ac:picMkLst>
        </pc:picChg>
      </pc:sldChg>
      <pc:sldChg chg="del">
        <pc:chgData name="Arbie Sta. Maria" userId="f3148812-4228-411f-bf9f-5a2561256554" providerId="ADAL" clId="{A3481A10-2FEB-4680-B4A9-69163FAF375A}" dt="2022-12-22T04:17:18.781" v="213" actId="47"/>
        <pc:sldMkLst>
          <pc:docMk/>
          <pc:sldMk cId="2378596536" sldId="780"/>
        </pc:sldMkLst>
      </pc:sldChg>
      <pc:sldChg chg="delSp modSp mod">
        <pc:chgData name="Arbie Sta. Maria" userId="f3148812-4228-411f-bf9f-5a2561256554" providerId="ADAL" clId="{A3481A10-2FEB-4680-B4A9-69163FAF375A}" dt="2022-12-22T04:17:27.065" v="215"/>
        <pc:sldMkLst>
          <pc:docMk/>
          <pc:sldMk cId="1378446443" sldId="781"/>
        </pc:sldMkLst>
        <pc:spChg chg="del">
          <ac:chgData name="Arbie Sta. Maria" userId="f3148812-4228-411f-bf9f-5a2561256554" providerId="ADAL" clId="{A3481A10-2FEB-4680-B4A9-69163FAF375A}" dt="2022-12-22T04:17:23.725" v="214" actId="478"/>
          <ac:spMkLst>
            <pc:docMk/>
            <pc:sldMk cId="1378446443" sldId="781"/>
            <ac:spMk id="2" creationId="{70AB3EF6-BB7D-4D73-9C21-731770A78952}"/>
          </ac:spMkLst>
        </pc:spChg>
        <pc:spChg chg="mod">
          <ac:chgData name="Arbie Sta. Maria" userId="f3148812-4228-411f-bf9f-5a2561256554" providerId="ADAL" clId="{A3481A10-2FEB-4680-B4A9-69163FAF375A}" dt="2022-12-22T04:17:27.065" v="215"/>
          <ac:spMkLst>
            <pc:docMk/>
            <pc:sldMk cId="1378446443" sldId="781"/>
            <ac:spMk id="3" creationId="{042D9E7B-D1BB-4A59-8D12-11E6C2FA55AC}"/>
          </ac:spMkLst>
        </pc:spChg>
      </pc:sldChg>
      <pc:sldChg chg="delSp modSp mod">
        <pc:chgData name="Arbie Sta. Maria" userId="f3148812-4228-411f-bf9f-5a2561256554" providerId="ADAL" clId="{A3481A10-2FEB-4680-B4A9-69163FAF375A}" dt="2022-12-22T04:17:37.578" v="217"/>
        <pc:sldMkLst>
          <pc:docMk/>
          <pc:sldMk cId="4105750874" sldId="782"/>
        </pc:sldMkLst>
        <pc:spChg chg="del">
          <ac:chgData name="Arbie Sta. Maria" userId="f3148812-4228-411f-bf9f-5a2561256554" providerId="ADAL" clId="{A3481A10-2FEB-4680-B4A9-69163FAF375A}" dt="2022-12-22T04:17:33.593" v="216" actId="478"/>
          <ac:spMkLst>
            <pc:docMk/>
            <pc:sldMk cId="4105750874" sldId="782"/>
            <ac:spMk id="2" creationId="{70AB3EF6-BB7D-4D73-9C21-731770A78952}"/>
          </ac:spMkLst>
        </pc:spChg>
        <pc:spChg chg="mod">
          <ac:chgData name="Arbie Sta. Maria" userId="f3148812-4228-411f-bf9f-5a2561256554" providerId="ADAL" clId="{A3481A10-2FEB-4680-B4A9-69163FAF375A}" dt="2022-12-22T04:17:37.578" v="217"/>
          <ac:spMkLst>
            <pc:docMk/>
            <pc:sldMk cId="4105750874" sldId="782"/>
            <ac:spMk id="3" creationId="{042D9E7B-D1BB-4A59-8D12-11E6C2FA55AC}"/>
          </ac:spMkLst>
        </pc:spChg>
      </pc:sldChg>
      <pc:sldChg chg="delSp modSp mod">
        <pc:chgData name="Arbie Sta. Maria" userId="f3148812-4228-411f-bf9f-5a2561256554" providerId="ADAL" clId="{A3481A10-2FEB-4680-B4A9-69163FAF375A}" dt="2022-12-22T04:20:30.921" v="220"/>
        <pc:sldMkLst>
          <pc:docMk/>
          <pc:sldMk cId="1210636874" sldId="783"/>
        </pc:sldMkLst>
        <pc:spChg chg="del">
          <ac:chgData name="Arbie Sta. Maria" userId="f3148812-4228-411f-bf9f-5a2561256554" providerId="ADAL" clId="{A3481A10-2FEB-4680-B4A9-69163FAF375A}" dt="2022-12-22T04:17:45.116" v="218" actId="478"/>
          <ac:spMkLst>
            <pc:docMk/>
            <pc:sldMk cId="1210636874" sldId="783"/>
            <ac:spMk id="2" creationId="{70AB3EF6-BB7D-4D73-9C21-731770A78952}"/>
          </ac:spMkLst>
        </pc:spChg>
        <pc:spChg chg="mod">
          <ac:chgData name="Arbie Sta. Maria" userId="f3148812-4228-411f-bf9f-5a2561256554" providerId="ADAL" clId="{A3481A10-2FEB-4680-B4A9-69163FAF375A}" dt="2022-12-22T04:20:30.921" v="220"/>
          <ac:spMkLst>
            <pc:docMk/>
            <pc:sldMk cId="1210636874" sldId="783"/>
            <ac:spMk id="3" creationId="{042D9E7B-D1BB-4A59-8D12-11E6C2FA55AC}"/>
          </ac:spMkLst>
        </pc:spChg>
      </pc:sldChg>
      <pc:sldChg chg="addSp delSp modSp mod">
        <pc:chgData name="Arbie Sta. Maria" userId="f3148812-4228-411f-bf9f-5a2561256554" providerId="ADAL" clId="{A3481A10-2FEB-4680-B4A9-69163FAF375A}" dt="2022-12-22T07:27:47.678" v="1189"/>
        <pc:sldMkLst>
          <pc:docMk/>
          <pc:sldMk cId="1596139251" sldId="784"/>
        </pc:sldMkLst>
        <pc:spChg chg="del">
          <ac:chgData name="Arbie Sta. Maria" userId="f3148812-4228-411f-bf9f-5a2561256554" providerId="ADAL" clId="{A3481A10-2FEB-4680-B4A9-69163FAF375A}" dt="2022-12-22T04:21:28.067" v="222" actId="478"/>
          <ac:spMkLst>
            <pc:docMk/>
            <pc:sldMk cId="1596139251" sldId="784"/>
            <ac:spMk id="2" creationId="{70AB3EF6-BB7D-4D73-9C21-731770A78952}"/>
          </ac:spMkLst>
        </pc:spChg>
        <pc:spChg chg="mod">
          <ac:chgData name="Arbie Sta. Maria" userId="f3148812-4228-411f-bf9f-5a2561256554" providerId="ADAL" clId="{A3481A10-2FEB-4680-B4A9-69163FAF375A}" dt="2022-12-22T04:21:48.136" v="226" actId="14100"/>
          <ac:spMkLst>
            <pc:docMk/>
            <pc:sldMk cId="1596139251" sldId="784"/>
            <ac:spMk id="3" creationId="{042D9E7B-D1BB-4A59-8D12-11E6C2FA55AC}"/>
          </ac:spMkLst>
        </pc:spChg>
        <pc:spChg chg="del">
          <ac:chgData name="Arbie Sta. Maria" userId="f3148812-4228-411f-bf9f-5a2561256554" providerId="ADAL" clId="{A3481A10-2FEB-4680-B4A9-69163FAF375A}" dt="2022-12-22T04:21:41.560" v="224" actId="478"/>
          <ac:spMkLst>
            <pc:docMk/>
            <pc:sldMk cId="1596139251" sldId="784"/>
            <ac:spMk id="7" creationId="{AD333499-5D56-4A7E-8875-59FD72A27803}"/>
          </ac:spMkLst>
        </pc:spChg>
        <pc:picChg chg="add mod">
          <ac:chgData name="Arbie Sta. Maria" userId="f3148812-4228-411f-bf9f-5a2561256554" providerId="ADAL" clId="{A3481A10-2FEB-4680-B4A9-69163FAF375A}" dt="2022-12-22T07:27:47.678" v="1189"/>
          <ac:picMkLst>
            <pc:docMk/>
            <pc:sldMk cId="1596139251" sldId="784"/>
            <ac:picMk id="4" creationId="{1EB2AC1C-C1D9-1F4B-3F46-8F23FEC493B4}"/>
          </ac:picMkLst>
        </pc:picChg>
        <pc:picChg chg="del">
          <ac:chgData name="Arbie Sta. Maria" userId="f3148812-4228-411f-bf9f-5a2561256554" providerId="ADAL" clId="{A3481A10-2FEB-4680-B4A9-69163FAF375A}" dt="2022-12-22T04:21:41.917" v="225" actId="478"/>
          <ac:picMkLst>
            <pc:docMk/>
            <pc:sldMk cId="1596139251" sldId="784"/>
            <ac:picMk id="6" creationId="{4BA8D135-9BFA-4EA3-AE3B-75B643D738FF}"/>
          </ac:picMkLst>
        </pc:picChg>
      </pc:sldChg>
      <pc:sldChg chg="delSp mod">
        <pc:chgData name="Arbie Sta. Maria" userId="f3148812-4228-411f-bf9f-5a2561256554" providerId="ADAL" clId="{A3481A10-2FEB-4680-B4A9-69163FAF375A}" dt="2022-12-22T04:21:21.390" v="221" actId="478"/>
        <pc:sldMkLst>
          <pc:docMk/>
          <pc:sldMk cId="1612800527" sldId="785"/>
        </pc:sldMkLst>
        <pc:spChg chg="del">
          <ac:chgData name="Arbie Sta. Maria" userId="f3148812-4228-411f-bf9f-5a2561256554" providerId="ADAL" clId="{A3481A10-2FEB-4680-B4A9-69163FAF375A}" dt="2022-12-22T04:21:21.390" v="221" actId="478"/>
          <ac:spMkLst>
            <pc:docMk/>
            <pc:sldMk cId="1612800527" sldId="785"/>
            <ac:spMk id="2" creationId="{70AB3EF6-BB7D-4D73-9C21-731770A78952}"/>
          </ac:spMkLst>
        </pc:spChg>
      </pc:sldChg>
      <pc:sldChg chg="delSp modSp mod">
        <pc:chgData name="Arbie Sta. Maria" userId="f3148812-4228-411f-bf9f-5a2561256554" providerId="ADAL" clId="{A3481A10-2FEB-4680-B4A9-69163FAF375A}" dt="2022-12-22T04:22:59.496" v="230" actId="196"/>
        <pc:sldMkLst>
          <pc:docMk/>
          <pc:sldMk cId="2299502907" sldId="786"/>
        </pc:sldMkLst>
        <pc:spChg chg="del">
          <ac:chgData name="Arbie Sta. Maria" userId="f3148812-4228-411f-bf9f-5a2561256554" providerId="ADAL" clId="{A3481A10-2FEB-4680-B4A9-69163FAF375A}" dt="2022-12-22T04:22:24.484" v="227" actId="478"/>
          <ac:spMkLst>
            <pc:docMk/>
            <pc:sldMk cId="2299502907" sldId="786"/>
            <ac:spMk id="2" creationId="{70AB3EF6-BB7D-4D73-9C21-731770A78952}"/>
          </ac:spMkLst>
        </pc:spChg>
        <pc:spChg chg="mod">
          <ac:chgData name="Arbie Sta. Maria" userId="f3148812-4228-411f-bf9f-5a2561256554" providerId="ADAL" clId="{A3481A10-2FEB-4680-B4A9-69163FAF375A}" dt="2022-12-22T04:22:29.191" v="228" actId="14100"/>
          <ac:spMkLst>
            <pc:docMk/>
            <pc:sldMk cId="2299502907" sldId="786"/>
            <ac:spMk id="3" creationId="{042D9E7B-D1BB-4A59-8D12-11E6C2FA55AC}"/>
          </ac:spMkLst>
        </pc:spChg>
        <pc:picChg chg="mod">
          <ac:chgData name="Arbie Sta. Maria" userId="f3148812-4228-411f-bf9f-5a2561256554" providerId="ADAL" clId="{A3481A10-2FEB-4680-B4A9-69163FAF375A}" dt="2022-12-22T04:22:59.496" v="230" actId="196"/>
          <ac:picMkLst>
            <pc:docMk/>
            <pc:sldMk cId="2299502907" sldId="786"/>
            <ac:picMk id="6" creationId="{4BA8D135-9BFA-4EA3-AE3B-75B643D738FF}"/>
          </ac:picMkLst>
        </pc:picChg>
      </pc:sldChg>
      <pc:sldChg chg="delSp modSp mod">
        <pc:chgData name="Arbie Sta. Maria" userId="f3148812-4228-411f-bf9f-5a2561256554" providerId="ADAL" clId="{A3481A10-2FEB-4680-B4A9-69163FAF375A}" dt="2022-12-22T04:23:16.503" v="232"/>
        <pc:sldMkLst>
          <pc:docMk/>
          <pc:sldMk cId="382955566" sldId="787"/>
        </pc:sldMkLst>
        <pc:spChg chg="del">
          <ac:chgData name="Arbie Sta. Maria" userId="f3148812-4228-411f-bf9f-5a2561256554" providerId="ADAL" clId="{A3481A10-2FEB-4680-B4A9-69163FAF375A}" dt="2022-12-22T04:23:08.978" v="231" actId="478"/>
          <ac:spMkLst>
            <pc:docMk/>
            <pc:sldMk cId="382955566" sldId="787"/>
            <ac:spMk id="2" creationId="{70AB3EF6-BB7D-4D73-9C21-731770A78952}"/>
          </ac:spMkLst>
        </pc:spChg>
        <pc:spChg chg="mod">
          <ac:chgData name="Arbie Sta. Maria" userId="f3148812-4228-411f-bf9f-5a2561256554" providerId="ADAL" clId="{A3481A10-2FEB-4680-B4A9-69163FAF375A}" dt="2022-12-22T04:23:16.503" v="232"/>
          <ac:spMkLst>
            <pc:docMk/>
            <pc:sldMk cId="382955566" sldId="787"/>
            <ac:spMk id="3" creationId="{042D9E7B-D1BB-4A59-8D12-11E6C2FA55AC}"/>
          </ac:spMkLst>
        </pc:spChg>
      </pc:sldChg>
      <pc:sldChg chg="delSp mod">
        <pc:chgData name="Arbie Sta. Maria" userId="f3148812-4228-411f-bf9f-5a2561256554" providerId="ADAL" clId="{A3481A10-2FEB-4680-B4A9-69163FAF375A}" dt="2022-12-22T04:23:21.405" v="233" actId="478"/>
        <pc:sldMkLst>
          <pc:docMk/>
          <pc:sldMk cId="2179958351" sldId="788"/>
        </pc:sldMkLst>
        <pc:spChg chg="del">
          <ac:chgData name="Arbie Sta. Maria" userId="f3148812-4228-411f-bf9f-5a2561256554" providerId="ADAL" clId="{A3481A10-2FEB-4680-B4A9-69163FAF375A}" dt="2022-12-22T04:23:21.405" v="233" actId="478"/>
          <ac:spMkLst>
            <pc:docMk/>
            <pc:sldMk cId="2179958351" sldId="788"/>
            <ac:spMk id="2" creationId="{70AB3EF6-BB7D-4D73-9C21-731770A78952}"/>
          </ac:spMkLst>
        </pc:spChg>
      </pc:sldChg>
      <pc:sldChg chg="addSp delSp modSp mod">
        <pc:chgData name="Arbie Sta. Maria" userId="f3148812-4228-411f-bf9f-5a2561256554" providerId="ADAL" clId="{A3481A10-2FEB-4680-B4A9-69163FAF375A}" dt="2022-12-22T04:24:39.298" v="250" actId="207"/>
        <pc:sldMkLst>
          <pc:docMk/>
          <pc:sldMk cId="2481512944" sldId="789"/>
        </pc:sldMkLst>
        <pc:spChg chg="del">
          <ac:chgData name="Arbie Sta. Maria" userId="f3148812-4228-411f-bf9f-5a2561256554" providerId="ADAL" clId="{A3481A10-2FEB-4680-B4A9-69163FAF375A}" dt="2022-12-22T04:23:32.702" v="234" actId="478"/>
          <ac:spMkLst>
            <pc:docMk/>
            <pc:sldMk cId="2481512944" sldId="789"/>
            <ac:spMk id="2" creationId="{70AB3EF6-BB7D-4D73-9C21-731770A78952}"/>
          </ac:spMkLst>
        </pc:spChg>
        <pc:spChg chg="mod">
          <ac:chgData name="Arbie Sta. Maria" userId="f3148812-4228-411f-bf9f-5a2561256554" providerId="ADAL" clId="{A3481A10-2FEB-4680-B4A9-69163FAF375A}" dt="2022-12-22T04:23:53.748" v="239" actId="20577"/>
          <ac:spMkLst>
            <pc:docMk/>
            <pc:sldMk cId="2481512944" sldId="789"/>
            <ac:spMk id="3" creationId="{042D9E7B-D1BB-4A59-8D12-11E6C2FA55AC}"/>
          </ac:spMkLst>
        </pc:spChg>
        <pc:graphicFrameChg chg="add mod modGraphic">
          <ac:chgData name="Arbie Sta. Maria" userId="f3148812-4228-411f-bf9f-5a2561256554" providerId="ADAL" clId="{A3481A10-2FEB-4680-B4A9-69163FAF375A}" dt="2022-12-22T04:24:39.298" v="250" actId="207"/>
          <ac:graphicFrameMkLst>
            <pc:docMk/>
            <pc:sldMk cId="2481512944" sldId="789"/>
            <ac:graphicFrameMk id="4" creationId="{9FC05942-75DC-29E2-3BD8-1FEB1CFC6E4C}"/>
          </ac:graphicFrameMkLst>
        </pc:graphicFrameChg>
        <pc:graphicFrameChg chg="del">
          <ac:chgData name="Arbie Sta. Maria" userId="f3148812-4228-411f-bf9f-5a2561256554" providerId="ADAL" clId="{A3481A10-2FEB-4680-B4A9-69163FAF375A}" dt="2022-12-22T04:23:43.800" v="236" actId="478"/>
          <ac:graphicFrameMkLst>
            <pc:docMk/>
            <pc:sldMk cId="2481512944" sldId="789"/>
            <ac:graphicFrameMk id="6" creationId="{977711C6-245F-4F02-A24D-682EDC54F4C5}"/>
          </ac:graphicFrameMkLst>
        </pc:graphicFrameChg>
      </pc:sldChg>
      <pc:sldChg chg="addSp delSp modSp mod">
        <pc:chgData name="Arbie Sta. Maria" userId="f3148812-4228-411f-bf9f-5a2561256554" providerId="ADAL" clId="{A3481A10-2FEB-4680-B4A9-69163FAF375A}" dt="2022-12-22T04:29:09.974" v="287"/>
        <pc:sldMkLst>
          <pc:docMk/>
          <pc:sldMk cId="56125542" sldId="790"/>
        </pc:sldMkLst>
        <pc:spChg chg="mod">
          <ac:chgData name="Arbie Sta. Maria" userId="f3148812-4228-411f-bf9f-5a2561256554" providerId="ADAL" clId="{A3481A10-2FEB-4680-B4A9-69163FAF375A}" dt="2022-12-22T04:26:49.136" v="277" actId="14100"/>
          <ac:spMkLst>
            <pc:docMk/>
            <pc:sldMk cId="56125542" sldId="790"/>
            <ac:spMk id="3" creationId="{042D9E7B-D1BB-4A59-8D12-11E6C2FA55AC}"/>
          </ac:spMkLst>
        </pc:spChg>
        <pc:spChg chg="del">
          <ac:chgData name="Arbie Sta. Maria" userId="f3148812-4228-411f-bf9f-5a2561256554" providerId="ADAL" clId="{A3481A10-2FEB-4680-B4A9-69163FAF375A}" dt="2022-12-22T04:26:42.705" v="275" actId="478"/>
          <ac:spMkLst>
            <pc:docMk/>
            <pc:sldMk cId="56125542" sldId="790"/>
            <ac:spMk id="7" creationId="{AD333499-5D56-4A7E-8875-59FD72A27803}"/>
          </ac:spMkLst>
        </pc:spChg>
        <pc:picChg chg="add mod">
          <ac:chgData name="Arbie Sta. Maria" userId="f3148812-4228-411f-bf9f-5a2561256554" providerId="ADAL" clId="{A3481A10-2FEB-4680-B4A9-69163FAF375A}" dt="2022-12-22T04:29:09.974" v="287"/>
          <ac:picMkLst>
            <pc:docMk/>
            <pc:sldMk cId="56125542" sldId="790"/>
            <ac:picMk id="4" creationId="{B9FCF2C0-EC41-2682-21CE-99663A11254F}"/>
          </ac:picMkLst>
        </pc:picChg>
        <pc:picChg chg="del">
          <ac:chgData name="Arbie Sta. Maria" userId="f3148812-4228-411f-bf9f-5a2561256554" providerId="ADAL" clId="{A3481A10-2FEB-4680-B4A9-69163FAF375A}" dt="2022-12-22T04:26:43.150" v="276" actId="478"/>
          <ac:picMkLst>
            <pc:docMk/>
            <pc:sldMk cId="56125542" sldId="790"/>
            <ac:picMk id="6" creationId="{4BA8D135-9BFA-4EA3-AE3B-75B643D738FF}"/>
          </ac:picMkLst>
        </pc:picChg>
      </pc:sldChg>
      <pc:sldChg chg="delSp modSp mod">
        <pc:chgData name="Arbie Sta. Maria" userId="f3148812-4228-411f-bf9f-5a2561256554" providerId="ADAL" clId="{A3481A10-2FEB-4680-B4A9-69163FAF375A}" dt="2022-12-22T04:29:16.418" v="289" actId="14100"/>
        <pc:sldMkLst>
          <pc:docMk/>
          <pc:sldMk cId="3827460007" sldId="791"/>
        </pc:sldMkLst>
        <pc:spChg chg="del">
          <ac:chgData name="Arbie Sta. Maria" userId="f3148812-4228-411f-bf9f-5a2561256554" providerId="ADAL" clId="{A3481A10-2FEB-4680-B4A9-69163FAF375A}" dt="2022-12-22T04:27:41.844" v="278" actId="478"/>
          <ac:spMkLst>
            <pc:docMk/>
            <pc:sldMk cId="3827460007" sldId="791"/>
            <ac:spMk id="2" creationId="{70AB3EF6-BB7D-4D73-9C21-731770A78952}"/>
          </ac:spMkLst>
        </pc:spChg>
        <pc:spChg chg="mod">
          <ac:chgData name="Arbie Sta. Maria" userId="f3148812-4228-411f-bf9f-5a2561256554" providerId="ADAL" clId="{A3481A10-2FEB-4680-B4A9-69163FAF375A}" dt="2022-12-22T04:29:16.418" v="289" actId="14100"/>
          <ac:spMkLst>
            <pc:docMk/>
            <pc:sldMk cId="3827460007" sldId="791"/>
            <ac:spMk id="3" creationId="{042D9E7B-D1BB-4A59-8D12-11E6C2FA55AC}"/>
          </ac:spMkLst>
        </pc:spChg>
        <pc:picChg chg="mod">
          <ac:chgData name="Arbie Sta. Maria" userId="f3148812-4228-411f-bf9f-5a2561256554" providerId="ADAL" clId="{A3481A10-2FEB-4680-B4A9-69163FAF375A}" dt="2022-12-22T04:28:50.706" v="283" actId="14826"/>
          <ac:picMkLst>
            <pc:docMk/>
            <pc:sldMk cId="3827460007" sldId="791"/>
            <ac:picMk id="6" creationId="{4BA8D135-9BFA-4EA3-AE3B-75B643D738FF}"/>
          </ac:picMkLst>
        </pc:picChg>
      </pc:sldChg>
      <pc:sldChg chg="addSp delSp modSp del mod">
        <pc:chgData name="Arbie Sta. Maria" userId="f3148812-4228-411f-bf9f-5a2561256554" providerId="ADAL" clId="{A3481A10-2FEB-4680-B4A9-69163FAF375A}" dt="2022-12-22T04:31:16.650" v="300" actId="47"/>
        <pc:sldMkLst>
          <pc:docMk/>
          <pc:sldMk cId="3839981897" sldId="792"/>
        </pc:sldMkLst>
        <pc:spChg chg="mod">
          <ac:chgData name="Arbie Sta. Maria" userId="f3148812-4228-411f-bf9f-5a2561256554" providerId="ADAL" clId="{A3481A10-2FEB-4680-B4A9-69163FAF375A}" dt="2022-12-22T04:29:04.713" v="286" actId="14100"/>
          <ac:spMkLst>
            <pc:docMk/>
            <pc:sldMk cId="3839981897" sldId="792"/>
            <ac:spMk id="3" creationId="{042D9E7B-D1BB-4A59-8D12-11E6C2FA55AC}"/>
          </ac:spMkLst>
        </pc:spChg>
        <pc:spChg chg="del">
          <ac:chgData name="Arbie Sta. Maria" userId="f3148812-4228-411f-bf9f-5a2561256554" providerId="ADAL" clId="{A3481A10-2FEB-4680-B4A9-69163FAF375A}" dt="2022-12-22T04:28:58.341" v="284" actId="478"/>
          <ac:spMkLst>
            <pc:docMk/>
            <pc:sldMk cId="3839981897" sldId="792"/>
            <ac:spMk id="7" creationId="{AD333499-5D56-4A7E-8875-59FD72A27803}"/>
          </ac:spMkLst>
        </pc:spChg>
        <pc:picChg chg="add mod">
          <ac:chgData name="Arbie Sta. Maria" userId="f3148812-4228-411f-bf9f-5a2561256554" providerId="ADAL" clId="{A3481A10-2FEB-4680-B4A9-69163FAF375A}" dt="2022-12-22T04:29:10.891" v="288"/>
          <ac:picMkLst>
            <pc:docMk/>
            <pc:sldMk cId="3839981897" sldId="792"/>
            <ac:picMk id="4" creationId="{3B8FA1B7-3AF1-DE5E-A51F-AF99DE8750B8}"/>
          </ac:picMkLst>
        </pc:picChg>
        <pc:picChg chg="del">
          <ac:chgData name="Arbie Sta. Maria" userId="f3148812-4228-411f-bf9f-5a2561256554" providerId="ADAL" clId="{A3481A10-2FEB-4680-B4A9-69163FAF375A}" dt="2022-12-22T04:28:59.521" v="285" actId="478"/>
          <ac:picMkLst>
            <pc:docMk/>
            <pc:sldMk cId="3839981897" sldId="792"/>
            <ac:picMk id="6" creationId="{4BA8D135-9BFA-4EA3-AE3B-75B643D738FF}"/>
          </ac:picMkLst>
        </pc:picChg>
      </pc:sldChg>
      <pc:sldChg chg="delSp modSp mod">
        <pc:chgData name="Arbie Sta. Maria" userId="f3148812-4228-411f-bf9f-5a2561256554" providerId="ADAL" clId="{A3481A10-2FEB-4680-B4A9-69163FAF375A}" dt="2022-12-22T04:32:18.926" v="311"/>
        <pc:sldMkLst>
          <pc:docMk/>
          <pc:sldMk cId="2512937198" sldId="794"/>
        </pc:sldMkLst>
        <pc:spChg chg="del">
          <ac:chgData name="Arbie Sta. Maria" userId="f3148812-4228-411f-bf9f-5a2561256554" providerId="ADAL" clId="{A3481A10-2FEB-4680-B4A9-69163FAF375A}" dt="2022-12-22T04:32:14.425" v="310" actId="478"/>
          <ac:spMkLst>
            <pc:docMk/>
            <pc:sldMk cId="2512937198" sldId="794"/>
            <ac:spMk id="2" creationId="{70AB3EF6-BB7D-4D73-9C21-731770A78952}"/>
          </ac:spMkLst>
        </pc:spChg>
        <pc:spChg chg="mod">
          <ac:chgData name="Arbie Sta. Maria" userId="f3148812-4228-411f-bf9f-5a2561256554" providerId="ADAL" clId="{A3481A10-2FEB-4680-B4A9-69163FAF375A}" dt="2022-12-22T04:32:18.926" v="311"/>
          <ac:spMkLst>
            <pc:docMk/>
            <pc:sldMk cId="2512937198" sldId="794"/>
            <ac:spMk id="3" creationId="{042D9E7B-D1BB-4A59-8D12-11E6C2FA55AC}"/>
          </ac:spMkLst>
        </pc:spChg>
      </pc:sldChg>
      <pc:sldChg chg="delSp modSp mod">
        <pc:chgData name="Arbie Sta. Maria" userId="f3148812-4228-411f-bf9f-5a2561256554" providerId="ADAL" clId="{A3481A10-2FEB-4680-B4A9-69163FAF375A}" dt="2022-12-22T04:29:32.954" v="291" actId="478"/>
        <pc:sldMkLst>
          <pc:docMk/>
          <pc:sldMk cId="4097012178" sldId="795"/>
        </pc:sldMkLst>
        <pc:spChg chg="del">
          <ac:chgData name="Arbie Sta. Maria" userId="f3148812-4228-411f-bf9f-5a2561256554" providerId="ADAL" clId="{A3481A10-2FEB-4680-B4A9-69163FAF375A}" dt="2022-12-22T04:29:32.954" v="291" actId="478"/>
          <ac:spMkLst>
            <pc:docMk/>
            <pc:sldMk cId="4097012178" sldId="795"/>
            <ac:spMk id="2" creationId="{70AB3EF6-BB7D-4D73-9C21-731770A78952}"/>
          </ac:spMkLst>
        </pc:spChg>
        <pc:spChg chg="mod">
          <ac:chgData name="Arbie Sta. Maria" userId="f3148812-4228-411f-bf9f-5a2561256554" providerId="ADAL" clId="{A3481A10-2FEB-4680-B4A9-69163FAF375A}" dt="2022-12-22T04:29:31.223" v="290"/>
          <ac:spMkLst>
            <pc:docMk/>
            <pc:sldMk cId="4097012178" sldId="795"/>
            <ac:spMk id="3" creationId="{042D9E7B-D1BB-4A59-8D12-11E6C2FA55AC}"/>
          </ac:spMkLst>
        </pc:spChg>
      </pc:sldChg>
      <pc:sldChg chg="delSp modSp mod">
        <pc:chgData name="Arbie Sta. Maria" userId="f3148812-4228-411f-bf9f-5a2561256554" providerId="ADAL" clId="{A3481A10-2FEB-4680-B4A9-69163FAF375A}" dt="2022-12-22T04:34:14.932" v="321" actId="14826"/>
        <pc:sldMkLst>
          <pc:docMk/>
          <pc:sldMk cId="1862263593" sldId="796"/>
        </pc:sldMkLst>
        <pc:spChg chg="del">
          <ac:chgData name="Arbie Sta. Maria" userId="f3148812-4228-411f-bf9f-5a2561256554" providerId="ADAL" clId="{A3481A10-2FEB-4680-B4A9-69163FAF375A}" dt="2022-12-22T04:32:25.635" v="312" actId="478"/>
          <ac:spMkLst>
            <pc:docMk/>
            <pc:sldMk cId="1862263593" sldId="796"/>
            <ac:spMk id="2" creationId="{70AB3EF6-BB7D-4D73-9C21-731770A78952}"/>
          </ac:spMkLst>
        </pc:spChg>
        <pc:spChg chg="mod">
          <ac:chgData name="Arbie Sta. Maria" userId="f3148812-4228-411f-bf9f-5a2561256554" providerId="ADAL" clId="{A3481A10-2FEB-4680-B4A9-69163FAF375A}" dt="2022-12-22T04:32:31.016" v="313" actId="14100"/>
          <ac:spMkLst>
            <pc:docMk/>
            <pc:sldMk cId="1862263593" sldId="796"/>
            <ac:spMk id="3" creationId="{042D9E7B-D1BB-4A59-8D12-11E6C2FA55AC}"/>
          </ac:spMkLst>
        </pc:spChg>
        <pc:picChg chg="mod modCrop">
          <ac:chgData name="Arbie Sta. Maria" userId="f3148812-4228-411f-bf9f-5a2561256554" providerId="ADAL" clId="{A3481A10-2FEB-4680-B4A9-69163FAF375A}" dt="2022-12-22T04:34:14.932" v="321" actId="14826"/>
          <ac:picMkLst>
            <pc:docMk/>
            <pc:sldMk cId="1862263593" sldId="796"/>
            <ac:picMk id="6" creationId="{4BA8D135-9BFA-4EA3-AE3B-75B643D738FF}"/>
          </ac:picMkLst>
        </pc:picChg>
      </pc:sldChg>
      <pc:sldChg chg="addSp delSp modSp del mod">
        <pc:chgData name="Arbie Sta. Maria" userId="f3148812-4228-411f-bf9f-5a2561256554" providerId="ADAL" clId="{A3481A10-2FEB-4680-B4A9-69163FAF375A}" dt="2022-12-22T04:40:17.938" v="365" actId="47"/>
        <pc:sldMkLst>
          <pc:docMk/>
          <pc:sldMk cId="2327167279" sldId="797"/>
        </pc:sldMkLst>
        <pc:spChg chg="del">
          <ac:chgData name="Arbie Sta. Maria" userId="f3148812-4228-411f-bf9f-5a2561256554" providerId="ADAL" clId="{A3481A10-2FEB-4680-B4A9-69163FAF375A}" dt="2022-12-22T04:34:25.170" v="322" actId="478"/>
          <ac:spMkLst>
            <pc:docMk/>
            <pc:sldMk cId="2327167279" sldId="797"/>
            <ac:spMk id="2" creationId="{70AB3EF6-BB7D-4D73-9C21-731770A78952}"/>
          </ac:spMkLst>
        </pc:spChg>
        <pc:spChg chg="mod">
          <ac:chgData name="Arbie Sta. Maria" userId="f3148812-4228-411f-bf9f-5a2561256554" providerId="ADAL" clId="{A3481A10-2FEB-4680-B4A9-69163FAF375A}" dt="2022-12-22T04:36:48.423" v="332" actId="179"/>
          <ac:spMkLst>
            <pc:docMk/>
            <pc:sldMk cId="2327167279" sldId="797"/>
            <ac:spMk id="3" creationId="{042D9E7B-D1BB-4A59-8D12-11E6C2FA55AC}"/>
          </ac:spMkLst>
        </pc:spChg>
        <pc:spChg chg="del">
          <ac:chgData name="Arbie Sta. Maria" userId="f3148812-4228-411f-bf9f-5a2561256554" providerId="ADAL" clId="{A3481A10-2FEB-4680-B4A9-69163FAF375A}" dt="2022-12-22T04:34:36.281" v="327" actId="478"/>
          <ac:spMkLst>
            <pc:docMk/>
            <pc:sldMk cId="2327167279" sldId="797"/>
            <ac:spMk id="7" creationId="{AD333499-5D56-4A7E-8875-59FD72A27803}"/>
          </ac:spMkLst>
        </pc:spChg>
        <pc:picChg chg="add mod">
          <ac:chgData name="Arbie Sta. Maria" userId="f3148812-4228-411f-bf9f-5a2561256554" providerId="ADAL" clId="{A3481A10-2FEB-4680-B4A9-69163FAF375A}" dt="2022-12-22T04:36:52.022" v="334" actId="1076"/>
          <ac:picMkLst>
            <pc:docMk/>
            <pc:sldMk cId="2327167279" sldId="797"/>
            <ac:picMk id="4" creationId="{4DFC1B76-7353-DE93-D5DF-EBAF681488E7}"/>
          </ac:picMkLst>
        </pc:picChg>
        <pc:picChg chg="del">
          <ac:chgData name="Arbie Sta. Maria" userId="f3148812-4228-411f-bf9f-5a2561256554" providerId="ADAL" clId="{A3481A10-2FEB-4680-B4A9-69163FAF375A}" dt="2022-12-22T04:34:36.719" v="328" actId="478"/>
          <ac:picMkLst>
            <pc:docMk/>
            <pc:sldMk cId="2327167279" sldId="797"/>
            <ac:picMk id="6" creationId="{4BA8D135-9BFA-4EA3-AE3B-75B643D738FF}"/>
          </ac:picMkLst>
        </pc:picChg>
        <pc:picChg chg="add mod">
          <ac:chgData name="Arbie Sta. Maria" userId="f3148812-4228-411f-bf9f-5a2561256554" providerId="ADAL" clId="{A3481A10-2FEB-4680-B4A9-69163FAF375A}" dt="2022-12-22T04:36:52.022" v="334" actId="1076"/>
          <ac:picMkLst>
            <pc:docMk/>
            <pc:sldMk cId="2327167279" sldId="797"/>
            <ac:picMk id="8" creationId="{F4F21F4E-2A70-600C-18B2-92EF4BB38DE7}"/>
          </ac:picMkLst>
        </pc:picChg>
      </pc:sldChg>
      <pc:sldChg chg="delSp modSp mod">
        <pc:chgData name="Arbie Sta. Maria" userId="f3148812-4228-411f-bf9f-5a2561256554" providerId="ADAL" clId="{A3481A10-2FEB-4680-B4A9-69163FAF375A}" dt="2022-12-22T04:41:20.190" v="369" actId="478"/>
        <pc:sldMkLst>
          <pc:docMk/>
          <pc:sldMk cId="3301152756" sldId="798"/>
        </pc:sldMkLst>
        <pc:spChg chg="del">
          <ac:chgData name="Arbie Sta. Maria" userId="f3148812-4228-411f-bf9f-5a2561256554" providerId="ADAL" clId="{A3481A10-2FEB-4680-B4A9-69163FAF375A}" dt="2022-12-22T04:41:20.190" v="369" actId="478"/>
          <ac:spMkLst>
            <pc:docMk/>
            <pc:sldMk cId="3301152756" sldId="798"/>
            <ac:spMk id="2" creationId="{70AB3EF6-BB7D-4D73-9C21-731770A78952}"/>
          </ac:spMkLst>
        </pc:spChg>
        <pc:spChg chg="mod">
          <ac:chgData name="Arbie Sta. Maria" userId="f3148812-4228-411f-bf9f-5a2561256554" providerId="ADAL" clId="{A3481A10-2FEB-4680-B4A9-69163FAF375A}" dt="2022-12-22T04:41:18.004" v="368" actId="20577"/>
          <ac:spMkLst>
            <pc:docMk/>
            <pc:sldMk cId="3301152756" sldId="798"/>
            <ac:spMk id="3" creationId="{042D9E7B-D1BB-4A59-8D12-11E6C2FA55AC}"/>
          </ac:spMkLst>
        </pc:spChg>
        <pc:graphicFrameChg chg="del">
          <ac:chgData name="Arbie Sta. Maria" userId="f3148812-4228-411f-bf9f-5a2561256554" providerId="ADAL" clId="{A3481A10-2FEB-4680-B4A9-69163FAF375A}" dt="2022-12-22T04:41:14.280" v="367" actId="478"/>
          <ac:graphicFrameMkLst>
            <pc:docMk/>
            <pc:sldMk cId="3301152756" sldId="798"/>
            <ac:graphicFrameMk id="8" creationId="{994AEFF6-022A-48E7-A462-AB54788DF985}"/>
          </ac:graphicFrameMkLst>
        </pc:graphicFrameChg>
      </pc:sldChg>
      <pc:sldChg chg="delSp modSp mod">
        <pc:chgData name="Arbie Sta. Maria" userId="f3148812-4228-411f-bf9f-5a2561256554" providerId="ADAL" clId="{A3481A10-2FEB-4680-B4A9-69163FAF375A}" dt="2022-12-22T04:43:17.201" v="382" actId="14826"/>
        <pc:sldMkLst>
          <pc:docMk/>
          <pc:sldMk cId="93097895" sldId="799"/>
        </pc:sldMkLst>
        <pc:spChg chg="del">
          <ac:chgData name="Arbie Sta. Maria" userId="f3148812-4228-411f-bf9f-5a2561256554" providerId="ADAL" clId="{A3481A10-2FEB-4680-B4A9-69163FAF375A}" dt="2022-12-22T04:42:35.861" v="380" actId="478"/>
          <ac:spMkLst>
            <pc:docMk/>
            <pc:sldMk cId="93097895" sldId="799"/>
            <ac:spMk id="2" creationId="{70AB3EF6-BB7D-4D73-9C21-731770A78952}"/>
          </ac:spMkLst>
        </pc:spChg>
        <pc:picChg chg="mod">
          <ac:chgData name="Arbie Sta. Maria" userId="f3148812-4228-411f-bf9f-5a2561256554" providerId="ADAL" clId="{A3481A10-2FEB-4680-B4A9-69163FAF375A}" dt="2022-12-22T04:43:17.201" v="382" actId="14826"/>
          <ac:picMkLst>
            <pc:docMk/>
            <pc:sldMk cId="93097895" sldId="799"/>
            <ac:picMk id="7" creationId="{778CBB6B-8BC6-4603-9EF0-A7596C87741D}"/>
          </ac:picMkLst>
        </pc:picChg>
      </pc:sldChg>
      <pc:sldChg chg="delSp modSp mod">
        <pc:chgData name="Arbie Sta. Maria" userId="f3148812-4228-411f-bf9f-5a2561256554" providerId="ADAL" clId="{A3481A10-2FEB-4680-B4A9-69163FAF375A}" dt="2022-12-22T04:44:46.720" v="396" actId="207"/>
        <pc:sldMkLst>
          <pc:docMk/>
          <pc:sldMk cId="2609054360" sldId="800"/>
        </pc:sldMkLst>
        <pc:spChg chg="del">
          <ac:chgData name="Arbie Sta. Maria" userId="f3148812-4228-411f-bf9f-5a2561256554" providerId="ADAL" clId="{A3481A10-2FEB-4680-B4A9-69163FAF375A}" dt="2022-12-22T04:44:21.528" v="393" actId="478"/>
          <ac:spMkLst>
            <pc:docMk/>
            <pc:sldMk cId="2609054360" sldId="800"/>
            <ac:spMk id="2" creationId="{70AB3EF6-BB7D-4D73-9C21-731770A78952}"/>
          </ac:spMkLst>
        </pc:spChg>
        <pc:graphicFrameChg chg="mod">
          <ac:chgData name="Arbie Sta. Maria" userId="f3148812-4228-411f-bf9f-5a2561256554" providerId="ADAL" clId="{A3481A10-2FEB-4680-B4A9-69163FAF375A}" dt="2022-12-22T04:44:46.720" v="396" actId="207"/>
          <ac:graphicFrameMkLst>
            <pc:docMk/>
            <pc:sldMk cId="2609054360" sldId="800"/>
            <ac:graphicFrameMk id="7" creationId="{19DFBDE9-7882-44DA-A9FA-A6259B601EC1}"/>
          </ac:graphicFrameMkLst>
        </pc:graphicFrameChg>
      </pc:sldChg>
      <pc:sldChg chg="addSp delSp modSp mod">
        <pc:chgData name="Arbie Sta. Maria" userId="f3148812-4228-411f-bf9f-5a2561256554" providerId="ADAL" clId="{A3481A10-2FEB-4680-B4A9-69163FAF375A}" dt="2022-12-22T04:45:34.710" v="404" actId="478"/>
        <pc:sldMkLst>
          <pc:docMk/>
          <pc:sldMk cId="3135296505" sldId="801"/>
        </pc:sldMkLst>
        <pc:spChg chg="add del">
          <ac:chgData name="Arbie Sta. Maria" userId="f3148812-4228-411f-bf9f-5a2561256554" providerId="ADAL" clId="{A3481A10-2FEB-4680-B4A9-69163FAF375A}" dt="2022-12-22T04:45:34.710" v="404" actId="478"/>
          <ac:spMkLst>
            <pc:docMk/>
            <pc:sldMk cId="3135296505" sldId="801"/>
            <ac:spMk id="2" creationId="{70AB3EF6-BB7D-4D73-9C21-731770A78952}"/>
          </ac:spMkLst>
        </pc:spChg>
        <pc:spChg chg="mod">
          <ac:chgData name="Arbie Sta. Maria" userId="f3148812-4228-411f-bf9f-5a2561256554" providerId="ADAL" clId="{A3481A10-2FEB-4680-B4A9-69163FAF375A}" dt="2022-12-22T04:45:32.436" v="403" actId="20577"/>
          <ac:spMkLst>
            <pc:docMk/>
            <pc:sldMk cId="3135296505" sldId="801"/>
            <ac:spMk id="3" creationId="{042D9E7B-D1BB-4A59-8D12-11E6C2FA55AC}"/>
          </ac:spMkLst>
        </pc:spChg>
      </pc:sldChg>
      <pc:sldChg chg="delSp modSp mod">
        <pc:chgData name="Arbie Sta. Maria" userId="f3148812-4228-411f-bf9f-5a2561256554" providerId="ADAL" clId="{A3481A10-2FEB-4680-B4A9-69163FAF375A}" dt="2022-12-22T04:45:45.052" v="407"/>
        <pc:sldMkLst>
          <pc:docMk/>
          <pc:sldMk cId="2143842862" sldId="802"/>
        </pc:sldMkLst>
        <pc:spChg chg="del">
          <ac:chgData name="Arbie Sta. Maria" userId="f3148812-4228-411f-bf9f-5a2561256554" providerId="ADAL" clId="{A3481A10-2FEB-4680-B4A9-69163FAF375A}" dt="2022-12-22T04:45:40.176" v="405" actId="478"/>
          <ac:spMkLst>
            <pc:docMk/>
            <pc:sldMk cId="2143842862" sldId="802"/>
            <ac:spMk id="2" creationId="{70AB3EF6-BB7D-4D73-9C21-731770A78952}"/>
          </ac:spMkLst>
        </pc:spChg>
        <pc:spChg chg="mod">
          <ac:chgData name="Arbie Sta. Maria" userId="f3148812-4228-411f-bf9f-5a2561256554" providerId="ADAL" clId="{A3481A10-2FEB-4680-B4A9-69163FAF375A}" dt="2022-12-22T04:45:45.052" v="407"/>
          <ac:spMkLst>
            <pc:docMk/>
            <pc:sldMk cId="2143842862" sldId="802"/>
            <ac:spMk id="3" creationId="{042D9E7B-D1BB-4A59-8D12-11E6C2FA55AC}"/>
          </ac:spMkLst>
        </pc:spChg>
      </pc:sldChg>
      <pc:sldChg chg="addSp delSp modSp mod">
        <pc:chgData name="Arbie Sta. Maria" userId="f3148812-4228-411f-bf9f-5a2561256554" providerId="ADAL" clId="{A3481A10-2FEB-4680-B4A9-69163FAF375A}" dt="2022-12-22T04:46:21.813" v="412"/>
        <pc:sldMkLst>
          <pc:docMk/>
          <pc:sldMk cId="1519987311" sldId="803"/>
        </pc:sldMkLst>
        <pc:spChg chg="del">
          <ac:chgData name="Arbie Sta. Maria" userId="f3148812-4228-411f-bf9f-5a2561256554" providerId="ADAL" clId="{A3481A10-2FEB-4680-B4A9-69163FAF375A}" dt="2022-12-22T04:45:51.299" v="408" actId="478"/>
          <ac:spMkLst>
            <pc:docMk/>
            <pc:sldMk cId="1519987311" sldId="803"/>
            <ac:spMk id="2" creationId="{70AB3EF6-BB7D-4D73-9C21-731770A78952}"/>
          </ac:spMkLst>
        </pc:spChg>
        <pc:spChg chg="mod">
          <ac:chgData name="Arbie Sta. Maria" userId="f3148812-4228-411f-bf9f-5a2561256554" providerId="ADAL" clId="{A3481A10-2FEB-4680-B4A9-69163FAF375A}" dt="2022-12-22T04:46:16.888" v="411" actId="14100"/>
          <ac:spMkLst>
            <pc:docMk/>
            <pc:sldMk cId="1519987311" sldId="803"/>
            <ac:spMk id="3" creationId="{042D9E7B-D1BB-4A59-8D12-11E6C2FA55AC}"/>
          </ac:spMkLst>
        </pc:spChg>
        <pc:spChg chg="del">
          <ac:chgData name="Arbie Sta. Maria" userId="f3148812-4228-411f-bf9f-5a2561256554" providerId="ADAL" clId="{A3481A10-2FEB-4680-B4A9-69163FAF375A}" dt="2022-12-22T04:46:10.887" v="410" actId="478"/>
          <ac:spMkLst>
            <pc:docMk/>
            <pc:sldMk cId="1519987311" sldId="803"/>
            <ac:spMk id="7" creationId="{AD333499-5D56-4A7E-8875-59FD72A27803}"/>
          </ac:spMkLst>
        </pc:spChg>
        <pc:picChg chg="add mod">
          <ac:chgData name="Arbie Sta. Maria" userId="f3148812-4228-411f-bf9f-5a2561256554" providerId="ADAL" clId="{A3481A10-2FEB-4680-B4A9-69163FAF375A}" dt="2022-12-22T04:46:21.813" v="412"/>
          <ac:picMkLst>
            <pc:docMk/>
            <pc:sldMk cId="1519987311" sldId="803"/>
            <ac:picMk id="4" creationId="{BA44E301-2E08-B832-FCD2-3F57B7C484B6}"/>
          </ac:picMkLst>
        </pc:picChg>
        <pc:picChg chg="del">
          <ac:chgData name="Arbie Sta. Maria" userId="f3148812-4228-411f-bf9f-5a2561256554" providerId="ADAL" clId="{A3481A10-2FEB-4680-B4A9-69163FAF375A}" dt="2022-12-22T04:46:08.835" v="409" actId="478"/>
          <ac:picMkLst>
            <pc:docMk/>
            <pc:sldMk cId="1519987311" sldId="803"/>
            <ac:picMk id="6" creationId="{4BA8D135-9BFA-4EA3-AE3B-75B643D738FF}"/>
          </ac:picMkLst>
        </pc:picChg>
      </pc:sldChg>
      <pc:sldChg chg="addSp delSp modSp mod">
        <pc:chgData name="Arbie Sta. Maria" userId="f3148812-4228-411f-bf9f-5a2561256554" providerId="ADAL" clId="{A3481A10-2FEB-4680-B4A9-69163FAF375A}" dt="2022-12-22T04:47:55.150" v="420" actId="14100"/>
        <pc:sldMkLst>
          <pc:docMk/>
          <pc:sldMk cId="1041654545" sldId="804"/>
        </pc:sldMkLst>
        <pc:spChg chg="del">
          <ac:chgData name="Arbie Sta. Maria" userId="f3148812-4228-411f-bf9f-5a2561256554" providerId="ADAL" clId="{A3481A10-2FEB-4680-B4A9-69163FAF375A}" dt="2022-12-22T04:47:47.043" v="416" actId="478"/>
          <ac:spMkLst>
            <pc:docMk/>
            <pc:sldMk cId="1041654545" sldId="804"/>
            <ac:spMk id="2" creationId="{70AB3EF6-BB7D-4D73-9C21-731770A78952}"/>
          </ac:spMkLst>
        </pc:spChg>
        <pc:spChg chg="mod">
          <ac:chgData name="Arbie Sta. Maria" userId="f3148812-4228-411f-bf9f-5a2561256554" providerId="ADAL" clId="{A3481A10-2FEB-4680-B4A9-69163FAF375A}" dt="2022-12-22T04:47:55.150" v="420" actId="14100"/>
          <ac:spMkLst>
            <pc:docMk/>
            <pc:sldMk cId="1041654545" sldId="804"/>
            <ac:spMk id="3" creationId="{042D9E7B-D1BB-4A59-8D12-11E6C2FA55AC}"/>
          </ac:spMkLst>
        </pc:spChg>
        <pc:spChg chg="add del mod">
          <ac:chgData name="Arbie Sta. Maria" userId="f3148812-4228-411f-bf9f-5a2561256554" providerId="ADAL" clId="{A3481A10-2FEB-4680-B4A9-69163FAF375A}" dt="2022-12-22T04:47:50.571" v="419" actId="478"/>
          <ac:spMkLst>
            <pc:docMk/>
            <pc:sldMk cId="1041654545" sldId="804"/>
            <ac:spMk id="7" creationId="{4B93EA70-7492-B11B-0854-3D1258D1CA3B}"/>
          </ac:spMkLst>
        </pc:spChg>
        <pc:picChg chg="del mod">
          <ac:chgData name="Arbie Sta. Maria" userId="f3148812-4228-411f-bf9f-5a2561256554" providerId="ADAL" clId="{A3481A10-2FEB-4680-B4A9-69163FAF375A}" dt="2022-12-22T04:47:48.367" v="418" actId="478"/>
          <ac:picMkLst>
            <pc:docMk/>
            <pc:sldMk cId="1041654545" sldId="804"/>
            <ac:picMk id="6" creationId="{4BA8D135-9BFA-4EA3-AE3B-75B643D738FF}"/>
          </ac:picMkLst>
        </pc:picChg>
      </pc:sldChg>
      <pc:sldChg chg="delSp modSp mod">
        <pc:chgData name="Arbie Sta. Maria" userId="f3148812-4228-411f-bf9f-5a2561256554" providerId="ADAL" clId="{A3481A10-2FEB-4680-B4A9-69163FAF375A}" dt="2022-12-22T04:49:03.196" v="439" actId="20577"/>
        <pc:sldMkLst>
          <pc:docMk/>
          <pc:sldMk cId="3917072253" sldId="805"/>
        </pc:sldMkLst>
        <pc:spChg chg="del">
          <ac:chgData name="Arbie Sta. Maria" userId="f3148812-4228-411f-bf9f-5a2561256554" providerId="ADAL" clId="{A3481A10-2FEB-4680-B4A9-69163FAF375A}" dt="2022-12-22T04:48:37.828" v="436" actId="478"/>
          <ac:spMkLst>
            <pc:docMk/>
            <pc:sldMk cId="3917072253" sldId="805"/>
            <ac:spMk id="2" creationId="{70AB3EF6-BB7D-4D73-9C21-731770A78952}"/>
          </ac:spMkLst>
        </pc:spChg>
        <pc:graphicFrameChg chg="modGraphic">
          <ac:chgData name="Arbie Sta. Maria" userId="f3148812-4228-411f-bf9f-5a2561256554" providerId="ADAL" clId="{A3481A10-2FEB-4680-B4A9-69163FAF375A}" dt="2022-12-22T04:49:03.196" v="439" actId="20577"/>
          <ac:graphicFrameMkLst>
            <pc:docMk/>
            <pc:sldMk cId="3917072253" sldId="805"/>
            <ac:graphicFrameMk id="4" creationId="{179224AD-17BD-4321-8E22-4917B1C2D71D}"/>
          </ac:graphicFrameMkLst>
        </pc:graphicFrameChg>
      </pc:sldChg>
      <pc:sldChg chg="addSp delSp modSp mod">
        <pc:chgData name="Arbie Sta. Maria" userId="f3148812-4228-411f-bf9f-5a2561256554" providerId="ADAL" clId="{A3481A10-2FEB-4680-B4A9-69163FAF375A}" dt="2022-12-22T06:57:11.464" v="840"/>
        <pc:sldMkLst>
          <pc:docMk/>
          <pc:sldMk cId="2715262049" sldId="806"/>
        </pc:sldMkLst>
        <pc:spChg chg="del">
          <ac:chgData name="Arbie Sta. Maria" userId="f3148812-4228-411f-bf9f-5a2561256554" providerId="ADAL" clId="{A3481A10-2FEB-4680-B4A9-69163FAF375A}" dt="2022-12-22T04:48:00.017" v="421" actId="478"/>
          <ac:spMkLst>
            <pc:docMk/>
            <pc:sldMk cId="2715262049" sldId="806"/>
            <ac:spMk id="2" creationId="{70AB3EF6-BB7D-4D73-9C21-731770A78952}"/>
          </ac:spMkLst>
        </pc:spChg>
        <pc:spChg chg="mod">
          <ac:chgData name="Arbie Sta. Maria" userId="f3148812-4228-411f-bf9f-5a2561256554" providerId="ADAL" clId="{A3481A10-2FEB-4680-B4A9-69163FAF375A}" dt="2022-12-22T04:48:30.015" v="434" actId="20577"/>
          <ac:spMkLst>
            <pc:docMk/>
            <pc:sldMk cId="2715262049" sldId="806"/>
            <ac:spMk id="3" creationId="{042D9E7B-D1BB-4A59-8D12-11E6C2FA55AC}"/>
          </ac:spMkLst>
        </pc:spChg>
        <pc:spChg chg="del">
          <ac:chgData name="Arbie Sta. Maria" userId="f3148812-4228-411f-bf9f-5a2561256554" providerId="ADAL" clId="{A3481A10-2FEB-4680-B4A9-69163FAF375A}" dt="2022-12-22T04:48:00.636" v="422" actId="478"/>
          <ac:spMkLst>
            <pc:docMk/>
            <pc:sldMk cId="2715262049" sldId="806"/>
            <ac:spMk id="10" creationId="{43BB3018-8F5B-4EF6-A17C-F69B7C18510D}"/>
          </ac:spMkLst>
        </pc:spChg>
        <pc:picChg chg="add mod">
          <ac:chgData name="Arbie Sta. Maria" userId="f3148812-4228-411f-bf9f-5a2561256554" providerId="ADAL" clId="{A3481A10-2FEB-4680-B4A9-69163FAF375A}" dt="2022-12-22T06:57:11.464" v="840"/>
          <ac:picMkLst>
            <pc:docMk/>
            <pc:sldMk cId="2715262049" sldId="806"/>
            <ac:picMk id="4" creationId="{1E7D455F-1870-5C84-4E99-161835714E4F}"/>
          </ac:picMkLst>
        </pc:picChg>
        <pc:picChg chg="del">
          <ac:chgData name="Arbie Sta. Maria" userId="f3148812-4228-411f-bf9f-5a2561256554" providerId="ADAL" clId="{A3481A10-2FEB-4680-B4A9-69163FAF375A}" dt="2022-12-22T04:48:00.957" v="423" actId="478"/>
          <ac:picMkLst>
            <pc:docMk/>
            <pc:sldMk cId="2715262049" sldId="806"/>
            <ac:picMk id="9" creationId="{66842084-0B20-4AA1-80DF-683EE5791F31}"/>
          </ac:picMkLst>
        </pc:picChg>
      </pc:sldChg>
      <pc:sldChg chg="addSp delSp modSp mod">
        <pc:chgData name="Arbie Sta. Maria" userId="f3148812-4228-411f-bf9f-5a2561256554" providerId="ADAL" clId="{A3481A10-2FEB-4680-B4A9-69163FAF375A}" dt="2022-12-22T06:57:13.334" v="841"/>
        <pc:sldMkLst>
          <pc:docMk/>
          <pc:sldMk cId="3736298208" sldId="807"/>
        </pc:sldMkLst>
        <pc:spChg chg="del">
          <ac:chgData name="Arbie Sta. Maria" userId="f3148812-4228-411f-bf9f-5a2561256554" providerId="ADAL" clId="{A3481A10-2FEB-4680-B4A9-69163FAF375A}" dt="2022-12-22T04:49:24.980" v="442" actId="478"/>
          <ac:spMkLst>
            <pc:docMk/>
            <pc:sldMk cId="3736298208" sldId="807"/>
            <ac:spMk id="2" creationId="{70AB3EF6-BB7D-4D73-9C21-731770A78952}"/>
          </ac:spMkLst>
        </pc:spChg>
        <pc:spChg chg="mod">
          <ac:chgData name="Arbie Sta. Maria" userId="f3148812-4228-411f-bf9f-5a2561256554" providerId="ADAL" clId="{A3481A10-2FEB-4680-B4A9-69163FAF375A}" dt="2022-12-22T04:49:47.329" v="448" actId="20577"/>
          <ac:spMkLst>
            <pc:docMk/>
            <pc:sldMk cId="3736298208" sldId="807"/>
            <ac:spMk id="3" creationId="{042D9E7B-D1BB-4A59-8D12-11E6C2FA55AC}"/>
          </ac:spMkLst>
        </pc:spChg>
        <pc:spChg chg="del">
          <ac:chgData name="Arbie Sta. Maria" userId="f3148812-4228-411f-bf9f-5a2561256554" providerId="ADAL" clId="{A3481A10-2FEB-4680-B4A9-69163FAF375A}" dt="2022-12-22T04:49:22.379" v="441" actId="478"/>
          <ac:spMkLst>
            <pc:docMk/>
            <pc:sldMk cId="3736298208" sldId="807"/>
            <ac:spMk id="8" creationId="{403B91F2-E492-43E7-A4A6-C50277B0B83B}"/>
          </ac:spMkLst>
        </pc:spChg>
        <pc:picChg chg="add mod">
          <ac:chgData name="Arbie Sta. Maria" userId="f3148812-4228-411f-bf9f-5a2561256554" providerId="ADAL" clId="{A3481A10-2FEB-4680-B4A9-69163FAF375A}" dt="2022-12-22T06:57:13.334" v="841"/>
          <ac:picMkLst>
            <pc:docMk/>
            <pc:sldMk cId="3736298208" sldId="807"/>
            <ac:picMk id="4" creationId="{0B9E7B54-DC3D-7D60-8400-CDCA5DCC278B}"/>
          </ac:picMkLst>
        </pc:picChg>
        <pc:picChg chg="del">
          <ac:chgData name="Arbie Sta. Maria" userId="f3148812-4228-411f-bf9f-5a2561256554" providerId="ADAL" clId="{A3481A10-2FEB-4680-B4A9-69163FAF375A}" dt="2022-12-22T04:49:26.034" v="443" actId="478"/>
          <ac:picMkLst>
            <pc:docMk/>
            <pc:sldMk cId="3736298208" sldId="807"/>
            <ac:picMk id="9" creationId="{68D293BD-7DBF-447F-970A-81C411BE4DF3}"/>
          </ac:picMkLst>
        </pc:picChg>
      </pc:sldChg>
      <pc:sldChg chg="del">
        <pc:chgData name="Arbie Sta. Maria" userId="f3148812-4228-411f-bf9f-5a2561256554" providerId="ADAL" clId="{A3481A10-2FEB-4680-B4A9-69163FAF375A}" dt="2022-12-22T04:48:34.009" v="435" actId="47"/>
        <pc:sldMkLst>
          <pc:docMk/>
          <pc:sldMk cId="3652551767" sldId="808"/>
        </pc:sldMkLst>
      </pc:sldChg>
      <pc:sldChg chg="del">
        <pc:chgData name="Arbie Sta. Maria" userId="f3148812-4228-411f-bf9f-5a2561256554" providerId="ADAL" clId="{A3481A10-2FEB-4680-B4A9-69163FAF375A}" dt="2022-12-22T04:49:49.034" v="449" actId="47"/>
        <pc:sldMkLst>
          <pc:docMk/>
          <pc:sldMk cId="4264835323" sldId="809"/>
        </pc:sldMkLst>
      </pc:sldChg>
      <pc:sldChg chg="delSp modSp del mod">
        <pc:chgData name="Arbie Sta. Maria" userId="f3148812-4228-411f-bf9f-5a2561256554" providerId="ADAL" clId="{A3481A10-2FEB-4680-B4A9-69163FAF375A}" dt="2022-12-22T04:51:13.650" v="461" actId="47"/>
        <pc:sldMkLst>
          <pc:docMk/>
          <pc:sldMk cId="580788834" sldId="810"/>
        </pc:sldMkLst>
        <pc:spChg chg="del">
          <ac:chgData name="Arbie Sta. Maria" userId="f3148812-4228-411f-bf9f-5a2561256554" providerId="ADAL" clId="{A3481A10-2FEB-4680-B4A9-69163FAF375A}" dt="2022-12-22T04:49:53.010" v="450" actId="478"/>
          <ac:spMkLst>
            <pc:docMk/>
            <pc:sldMk cId="580788834" sldId="810"/>
            <ac:spMk id="2" creationId="{70AB3EF6-BB7D-4D73-9C21-731770A78952}"/>
          </ac:spMkLst>
        </pc:spChg>
        <pc:spChg chg="mod">
          <ac:chgData name="Arbie Sta. Maria" userId="f3148812-4228-411f-bf9f-5a2561256554" providerId="ADAL" clId="{A3481A10-2FEB-4680-B4A9-69163FAF375A}" dt="2022-12-22T04:50:07.948" v="454" actId="20577"/>
          <ac:spMkLst>
            <pc:docMk/>
            <pc:sldMk cId="580788834" sldId="810"/>
            <ac:spMk id="3" creationId="{042D9E7B-D1BB-4A59-8D12-11E6C2FA55AC}"/>
          </ac:spMkLst>
        </pc:spChg>
      </pc:sldChg>
      <pc:sldChg chg="delSp modSp mod">
        <pc:chgData name="Arbie Sta. Maria" userId="f3148812-4228-411f-bf9f-5a2561256554" providerId="ADAL" clId="{A3481A10-2FEB-4680-B4A9-69163FAF375A}" dt="2022-12-22T04:51:23.235" v="463" actId="478"/>
        <pc:sldMkLst>
          <pc:docMk/>
          <pc:sldMk cId="2099964626" sldId="811"/>
        </pc:sldMkLst>
        <pc:spChg chg="del">
          <ac:chgData name="Arbie Sta. Maria" userId="f3148812-4228-411f-bf9f-5a2561256554" providerId="ADAL" clId="{A3481A10-2FEB-4680-B4A9-69163FAF375A}" dt="2022-12-22T04:51:23.235" v="463" actId="478"/>
          <ac:spMkLst>
            <pc:docMk/>
            <pc:sldMk cId="2099964626" sldId="811"/>
            <ac:spMk id="2" creationId="{70AB3EF6-BB7D-4D73-9C21-731770A78952}"/>
          </ac:spMkLst>
        </pc:spChg>
        <pc:spChg chg="mod">
          <ac:chgData name="Arbie Sta. Maria" userId="f3148812-4228-411f-bf9f-5a2561256554" providerId="ADAL" clId="{A3481A10-2FEB-4680-B4A9-69163FAF375A}" dt="2022-12-22T04:51:21.747" v="462"/>
          <ac:spMkLst>
            <pc:docMk/>
            <pc:sldMk cId="2099964626" sldId="811"/>
            <ac:spMk id="3" creationId="{042D9E7B-D1BB-4A59-8D12-11E6C2FA55AC}"/>
          </ac:spMkLst>
        </pc:spChg>
      </pc:sldChg>
      <pc:sldChg chg="delSp modSp mod">
        <pc:chgData name="Arbie Sta. Maria" userId="f3148812-4228-411f-bf9f-5a2561256554" providerId="ADAL" clId="{A3481A10-2FEB-4680-B4A9-69163FAF375A}" dt="2022-12-22T04:51:41.344" v="467" actId="478"/>
        <pc:sldMkLst>
          <pc:docMk/>
          <pc:sldMk cId="2637631499" sldId="812"/>
        </pc:sldMkLst>
        <pc:spChg chg="del">
          <ac:chgData name="Arbie Sta. Maria" userId="f3148812-4228-411f-bf9f-5a2561256554" providerId="ADAL" clId="{A3481A10-2FEB-4680-B4A9-69163FAF375A}" dt="2022-12-22T04:51:41.344" v="467" actId="478"/>
          <ac:spMkLst>
            <pc:docMk/>
            <pc:sldMk cId="2637631499" sldId="812"/>
            <ac:spMk id="2" creationId="{70AB3EF6-BB7D-4D73-9C21-731770A78952}"/>
          </ac:spMkLst>
        </pc:spChg>
        <pc:spChg chg="mod">
          <ac:chgData name="Arbie Sta. Maria" userId="f3148812-4228-411f-bf9f-5a2561256554" providerId="ADAL" clId="{A3481A10-2FEB-4680-B4A9-69163FAF375A}" dt="2022-12-22T04:51:36.756" v="466" actId="20577"/>
          <ac:spMkLst>
            <pc:docMk/>
            <pc:sldMk cId="2637631499" sldId="812"/>
            <ac:spMk id="3" creationId="{042D9E7B-D1BB-4A59-8D12-11E6C2FA55AC}"/>
          </ac:spMkLst>
        </pc:spChg>
      </pc:sldChg>
      <pc:sldChg chg="delSp modSp mod">
        <pc:chgData name="Arbie Sta. Maria" userId="f3148812-4228-411f-bf9f-5a2561256554" providerId="ADAL" clId="{A3481A10-2FEB-4680-B4A9-69163FAF375A}" dt="2022-12-22T04:55:17.487" v="471" actId="14826"/>
        <pc:sldMkLst>
          <pc:docMk/>
          <pc:sldMk cId="711101351" sldId="813"/>
        </pc:sldMkLst>
        <pc:spChg chg="del">
          <ac:chgData name="Arbie Sta. Maria" userId="f3148812-4228-411f-bf9f-5a2561256554" providerId="ADAL" clId="{A3481A10-2FEB-4680-B4A9-69163FAF375A}" dt="2022-12-22T04:54:29.503" v="470" actId="478"/>
          <ac:spMkLst>
            <pc:docMk/>
            <pc:sldMk cId="711101351" sldId="813"/>
            <ac:spMk id="2" creationId="{70AB3EF6-BB7D-4D73-9C21-731770A78952}"/>
          </ac:spMkLst>
        </pc:spChg>
        <pc:spChg chg="mod">
          <ac:chgData name="Arbie Sta. Maria" userId="f3148812-4228-411f-bf9f-5a2561256554" providerId="ADAL" clId="{A3481A10-2FEB-4680-B4A9-69163FAF375A}" dt="2022-12-22T04:54:26.671" v="469" actId="20577"/>
          <ac:spMkLst>
            <pc:docMk/>
            <pc:sldMk cId="711101351" sldId="813"/>
            <ac:spMk id="3" creationId="{042D9E7B-D1BB-4A59-8D12-11E6C2FA55AC}"/>
          </ac:spMkLst>
        </pc:spChg>
        <pc:picChg chg="mod">
          <ac:chgData name="Arbie Sta. Maria" userId="f3148812-4228-411f-bf9f-5a2561256554" providerId="ADAL" clId="{A3481A10-2FEB-4680-B4A9-69163FAF375A}" dt="2022-12-22T04:55:17.487" v="471" actId="14826"/>
          <ac:picMkLst>
            <pc:docMk/>
            <pc:sldMk cId="711101351" sldId="813"/>
            <ac:picMk id="6" creationId="{3298FF26-6E6E-4103-83FE-53C688A42CB3}"/>
          </ac:picMkLst>
        </pc:picChg>
      </pc:sldChg>
      <pc:sldChg chg="modSp">
        <pc:chgData name="Arbie Sta. Maria" userId="f3148812-4228-411f-bf9f-5a2561256554" providerId="ADAL" clId="{A3481A10-2FEB-4680-B4A9-69163FAF375A}" dt="2022-12-22T04:56:13.364" v="483" actId="207"/>
        <pc:sldMkLst>
          <pc:docMk/>
          <pc:sldMk cId="133158199" sldId="814"/>
        </pc:sldMkLst>
        <pc:graphicFrameChg chg="mod">
          <ac:chgData name="Arbie Sta. Maria" userId="f3148812-4228-411f-bf9f-5a2561256554" providerId="ADAL" clId="{A3481A10-2FEB-4680-B4A9-69163FAF375A}" dt="2022-12-22T04:56:13.364" v="483" actId="207"/>
          <ac:graphicFrameMkLst>
            <pc:docMk/>
            <pc:sldMk cId="133158199" sldId="814"/>
            <ac:graphicFrameMk id="9" creationId="{F7533EFC-C541-4954-AF6B-44F90ADFA574}"/>
          </ac:graphicFrameMkLst>
        </pc:graphicFrameChg>
      </pc:sldChg>
      <pc:sldChg chg="addSp delSp modSp mod">
        <pc:chgData name="Arbie Sta. Maria" userId="f3148812-4228-411f-bf9f-5a2561256554" providerId="ADAL" clId="{A3481A10-2FEB-4680-B4A9-69163FAF375A}" dt="2022-12-22T06:57:15.521" v="842"/>
        <pc:sldMkLst>
          <pc:docMk/>
          <pc:sldMk cId="2809255435" sldId="815"/>
        </pc:sldMkLst>
        <pc:spChg chg="del">
          <ac:chgData name="Arbie Sta. Maria" userId="f3148812-4228-411f-bf9f-5a2561256554" providerId="ADAL" clId="{A3481A10-2FEB-4680-B4A9-69163FAF375A}" dt="2022-12-22T04:56:33.481" v="484" actId="478"/>
          <ac:spMkLst>
            <pc:docMk/>
            <pc:sldMk cId="2809255435" sldId="815"/>
            <ac:spMk id="2" creationId="{70AB3EF6-BB7D-4D73-9C21-731770A78952}"/>
          </ac:spMkLst>
        </pc:spChg>
        <pc:spChg chg="mod">
          <ac:chgData name="Arbie Sta. Maria" userId="f3148812-4228-411f-bf9f-5a2561256554" providerId="ADAL" clId="{A3481A10-2FEB-4680-B4A9-69163FAF375A}" dt="2022-12-22T04:56:51.587" v="490"/>
          <ac:spMkLst>
            <pc:docMk/>
            <pc:sldMk cId="2809255435" sldId="815"/>
            <ac:spMk id="3" creationId="{042D9E7B-D1BB-4A59-8D12-11E6C2FA55AC}"/>
          </ac:spMkLst>
        </pc:spChg>
        <pc:spChg chg="del">
          <ac:chgData name="Arbie Sta. Maria" userId="f3148812-4228-411f-bf9f-5a2561256554" providerId="ADAL" clId="{A3481A10-2FEB-4680-B4A9-69163FAF375A}" dt="2022-12-22T04:56:34.471" v="485" actId="478"/>
          <ac:spMkLst>
            <pc:docMk/>
            <pc:sldMk cId="2809255435" sldId="815"/>
            <ac:spMk id="10" creationId="{066AA090-4CB5-4464-9C15-2FA48767AB56}"/>
          </ac:spMkLst>
        </pc:spChg>
        <pc:picChg chg="add mod">
          <ac:chgData name="Arbie Sta. Maria" userId="f3148812-4228-411f-bf9f-5a2561256554" providerId="ADAL" clId="{A3481A10-2FEB-4680-B4A9-69163FAF375A}" dt="2022-12-22T06:57:15.521" v="842"/>
          <ac:picMkLst>
            <pc:docMk/>
            <pc:sldMk cId="2809255435" sldId="815"/>
            <ac:picMk id="4" creationId="{0EE433B1-8D66-8B35-2BEC-B8385E04036B}"/>
          </ac:picMkLst>
        </pc:picChg>
        <pc:picChg chg="del mod">
          <ac:chgData name="Arbie Sta. Maria" userId="f3148812-4228-411f-bf9f-5a2561256554" providerId="ADAL" clId="{A3481A10-2FEB-4680-B4A9-69163FAF375A}" dt="2022-12-22T04:56:34.875" v="487" actId="478"/>
          <ac:picMkLst>
            <pc:docMk/>
            <pc:sldMk cId="2809255435" sldId="815"/>
            <ac:picMk id="8" creationId="{5EE7C9E2-3391-40A2-B55B-70E6475B372B}"/>
          </ac:picMkLst>
        </pc:picChg>
      </pc:sldChg>
      <pc:sldChg chg="addSp delSp modSp mod">
        <pc:chgData name="Arbie Sta. Maria" userId="f3148812-4228-411f-bf9f-5a2561256554" providerId="ADAL" clId="{A3481A10-2FEB-4680-B4A9-69163FAF375A}" dt="2022-12-22T06:57:17.964" v="843"/>
        <pc:sldMkLst>
          <pc:docMk/>
          <pc:sldMk cId="2265283323" sldId="816"/>
        </pc:sldMkLst>
        <pc:spChg chg="del">
          <ac:chgData name="Arbie Sta. Maria" userId="f3148812-4228-411f-bf9f-5a2561256554" providerId="ADAL" clId="{A3481A10-2FEB-4680-B4A9-69163FAF375A}" dt="2022-12-22T04:56:55.361" v="491" actId="478"/>
          <ac:spMkLst>
            <pc:docMk/>
            <pc:sldMk cId="2265283323" sldId="816"/>
            <ac:spMk id="2" creationId="{70AB3EF6-BB7D-4D73-9C21-731770A78952}"/>
          </ac:spMkLst>
        </pc:spChg>
        <pc:picChg chg="add mod">
          <ac:chgData name="Arbie Sta. Maria" userId="f3148812-4228-411f-bf9f-5a2561256554" providerId="ADAL" clId="{A3481A10-2FEB-4680-B4A9-69163FAF375A}" dt="2022-12-22T06:57:17.964" v="843"/>
          <ac:picMkLst>
            <pc:docMk/>
            <pc:sldMk cId="2265283323" sldId="816"/>
            <ac:picMk id="4" creationId="{411BBE31-D144-CADE-6E0E-8F3648568472}"/>
          </ac:picMkLst>
        </pc:picChg>
      </pc:sldChg>
      <pc:sldChg chg="delSp mod">
        <pc:chgData name="Arbie Sta. Maria" userId="f3148812-4228-411f-bf9f-5a2561256554" providerId="ADAL" clId="{A3481A10-2FEB-4680-B4A9-69163FAF375A}" dt="2022-12-22T04:57:05.185" v="492" actId="478"/>
        <pc:sldMkLst>
          <pc:docMk/>
          <pc:sldMk cId="1869613373" sldId="817"/>
        </pc:sldMkLst>
        <pc:spChg chg="del">
          <ac:chgData name="Arbie Sta. Maria" userId="f3148812-4228-411f-bf9f-5a2561256554" providerId="ADAL" clId="{A3481A10-2FEB-4680-B4A9-69163FAF375A}" dt="2022-12-22T04:57:05.185" v="492" actId="478"/>
          <ac:spMkLst>
            <pc:docMk/>
            <pc:sldMk cId="1869613373" sldId="817"/>
            <ac:spMk id="2" creationId="{70AB3EF6-BB7D-4D73-9C21-731770A78952}"/>
          </ac:spMkLst>
        </pc:spChg>
      </pc:sldChg>
      <pc:sldChg chg="delSp modSp mod">
        <pc:chgData name="Arbie Sta. Maria" userId="f3148812-4228-411f-bf9f-5a2561256554" providerId="ADAL" clId="{A3481A10-2FEB-4680-B4A9-69163FAF375A}" dt="2022-12-22T04:58:25.236" v="496" actId="14826"/>
        <pc:sldMkLst>
          <pc:docMk/>
          <pc:sldMk cId="740827795" sldId="818"/>
        </pc:sldMkLst>
        <pc:spChg chg="del">
          <ac:chgData name="Arbie Sta. Maria" userId="f3148812-4228-411f-bf9f-5a2561256554" providerId="ADAL" clId="{A3481A10-2FEB-4680-B4A9-69163FAF375A}" dt="2022-12-22T04:57:10.432" v="493" actId="478"/>
          <ac:spMkLst>
            <pc:docMk/>
            <pc:sldMk cId="740827795" sldId="818"/>
            <ac:spMk id="2" creationId="{70AB3EF6-BB7D-4D73-9C21-731770A78952}"/>
          </ac:spMkLst>
        </pc:spChg>
        <pc:spChg chg="mod">
          <ac:chgData name="Arbie Sta. Maria" userId="f3148812-4228-411f-bf9f-5a2561256554" providerId="ADAL" clId="{A3481A10-2FEB-4680-B4A9-69163FAF375A}" dt="2022-12-22T04:57:18.750" v="494" actId="14100"/>
          <ac:spMkLst>
            <pc:docMk/>
            <pc:sldMk cId="740827795" sldId="818"/>
            <ac:spMk id="3" creationId="{042D9E7B-D1BB-4A59-8D12-11E6C2FA55AC}"/>
          </ac:spMkLst>
        </pc:spChg>
        <pc:picChg chg="mod">
          <ac:chgData name="Arbie Sta. Maria" userId="f3148812-4228-411f-bf9f-5a2561256554" providerId="ADAL" clId="{A3481A10-2FEB-4680-B4A9-69163FAF375A}" dt="2022-12-22T04:58:25.236" v="496" actId="14826"/>
          <ac:picMkLst>
            <pc:docMk/>
            <pc:sldMk cId="740827795" sldId="818"/>
            <ac:picMk id="6" creationId="{61CAEBBD-9E8A-4394-A9AD-9D5C1AED7212}"/>
          </ac:picMkLst>
        </pc:picChg>
      </pc:sldChg>
      <pc:sldChg chg="addSp delSp modSp mod">
        <pc:chgData name="Arbie Sta. Maria" userId="f3148812-4228-411f-bf9f-5a2561256554" providerId="ADAL" clId="{A3481A10-2FEB-4680-B4A9-69163FAF375A}" dt="2022-12-22T06:57:20.197" v="844"/>
        <pc:sldMkLst>
          <pc:docMk/>
          <pc:sldMk cId="970608850" sldId="819"/>
        </pc:sldMkLst>
        <pc:spChg chg="del">
          <ac:chgData name="Arbie Sta. Maria" userId="f3148812-4228-411f-bf9f-5a2561256554" providerId="ADAL" clId="{A3481A10-2FEB-4680-B4A9-69163FAF375A}" dt="2022-12-22T04:58:34.218" v="497" actId="478"/>
          <ac:spMkLst>
            <pc:docMk/>
            <pc:sldMk cId="970608850" sldId="819"/>
            <ac:spMk id="2" creationId="{70AB3EF6-BB7D-4D73-9C21-731770A78952}"/>
          </ac:spMkLst>
        </pc:spChg>
        <pc:spChg chg="mod">
          <ac:chgData name="Arbie Sta. Maria" userId="f3148812-4228-411f-bf9f-5a2561256554" providerId="ADAL" clId="{A3481A10-2FEB-4680-B4A9-69163FAF375A}" dt="2022-12-22T04:58:58.344" v="505" actId="20577"/>
          <ac:spMkLst>
            <pc:docMk/>
            <pc:sldMk cId="970608850" sldId="819"/>
            <ac:spMk id="3" creationId="{042D9E7B-D1BB-4A59-8D12-11E6C2FA55AC}"/>
          </ac:spMkLst>
        </pc:spChg>
        <pc:spChg chg="del">
          <ac:chgData name="Arbie Sta. Maria" userId="f3148812-4228-411f-bf9f-5a2561256554" providerId="ADAL" clId="{A3481A10-2FEB-4680-B4A9-69163FAF375A}" dt="2022-12-22T04:58:35.450" v="498" actId="478"/>
          <ac:spMkLst>
            <pc:docMk/>
            <pc:sldMk cId="970608850" sldId="819"/>
            <ac:spMk id="8" creationId="{9897EC2E-CB95-4DD7-B4C6-2A3460C4636A}"/>
          </ac:spMkLst>
        </pc:spChg>
        <pc:picChg chg="add mod">
          <ac:chgData name="Arbie Sta. Maria" userId="f3148812-4228-411f-bf9f-5a2561256554" providerId="ADAL" clId="{A3481A10-2FEB-4680-B4A9-69163FAF375A}" dt="2022-12-22T06:57:20.197" v="844"/>
          <ac:picMkLst>
            <pc:docMk/>
            <pc:sldMk cId="970608850" sldId="819"/>
            <ac:picMk id="4" creationId="{2463F165-A881-9C51-7E26-1E376CC30449}"/>
          </ac:picMkLst>
        </pc:picChg>
        <pc:picChg chg="del mod">
          <ac:chgData name="Arbie Sta. Maria" userId="f3148812-4228-411f-bf9f-5a2561256554" providerId="ADAL" clId="{A3481A10-2FEB-4680-B4A9-69163FAF375A}" dt="2022-12-22T04:58:35.908" v="500" actId="478"/>
          <ac:picMkLst>
            <pc:docMk/>
            <pc:sldMk cId="970608850" sldId="819"/>
            <ac:picMk id="6" creationId="{61CAEBBD-9E8A-4394-A9AD-9D5C1AED7212}"/>
          </ac:picMkLst>
        </pc:picChg>
      </pc:sldChg>
      <pc:sldChg chg="del">
        <pc:chgData name="Arbie Sta. Maria" userId="f3148812-4228-411f-bf9f-5a2561256554" providerId="ADAL" clId="{A3481A10-2FEB-4680-B4A9-69163FAF375A}" dt="2022-12-22T04:59:01.028" v="506" actId="47"/>
        <pc:sldMkLst>
          <pc:docMk/>
          <pc:sldMk cId="4112933594" sldId="820"/>
        </pc:sldMkLst>
      </pc:sldChg>
      <pc:sldChg chg="delSp modSp mod">
        <pc:chgData name="Arbie Sta. Maria" userId="f3148812-4228-411f-bf9f-5a2561256554" providerId="ADAL" clId="{A3481A10-2FEB-4680-B4A9-69163FAF375A}" dt="2022-12-22T04:59:15.771" v="509" actId="478"/>
        <pc:sldMkLst>
          <pc:docMk/>
          <pc:sldMk cId="2745957597" sldId="821"/>
        </pc:sldMkLst>
        <pc:spChg chg="del">
          <ac:chgData name="Arbie Sta. Maria" userId="f3148812-4228-411f-bf9f-5a2561256554" providerId="ADAL" clId="{A3481A10-2FEB-4680-B4A9-69163FAF375A}" dt="2022-12-22T04:59:15.771" v="509" actId="478"/>
          <ac:spMkLst>
            <pc:docMk/>
            <pc:sldMk cId="2745957597" sldId="821"/>
            <ac:spMk id="2" creationId="{70AB3EF6-BB7D-4D73-9C21-731770A78952}"/>
          </ac:spMkLst>
        </pc:spChg>
        <pc:spChg chg="mod">
          <ac:chgData name="Arbie Sta. Maria" userId="f3148812-4228-411f-bf9f-5a2561256554" providerId="ADAL" clId="{A3481A10-2FEB-4680-B4A9-69163FAF375A}" dt="2022-12-22T04:59:11.747" v="508"/>
          <ac:spMkLst>
            <pc:docMk/>
            <pc:sldMk cId="2745957597" sldId="821"/>
            <ac:spMk id="3" creationId="{042D9E7B-D1BB-4A59-8D12-11E6C2FA55AC}"/>
          </ac:spMkLst>
        </pc:spChg>
      </pc:sldChg>
      <pc:sldChg chg="delSp mod">
        <pc:chgData name="Arbie Sta. Maria" userId="f3148812-4228-411f-bf9f-5a2561256554" providerId="ADAL" clId="{A3481A10-2FEB-4680-B4A9-69163FAF375A}" dt="2022-12-22T04:59:19.919" v="510" actId="478"/>
        <pc:sldMkLst>
          <pc:docMk/>
          <pc:sldMk cId="70130103" sldId="822"/>
        </pc:sldMkLst>
        <pc:spChg chg="del">
          <ac:chgData name="Arbie Sta. Maria" userId="f3148812-4228-411f-bf9f-5a2561256554" providerId="ADAL" clId="{A3481A10-2FEB-4680-B4A9-69163FAF375A}" dt="2022-12-22T04:59:19.919" v="510" actId="478"/>
          <ac:spMkLst>
            <pc:docMk/>
            <pc:sldMk cId="70130103" sldId="822"/>
            <ac:spMk id="2" creationId="{70AB3EF6-BB7D-4D73-9C21-731770A78952}"/>
          </ac:spMkLst>
        </pc:spChg>
      </pc:sldChg>
      <pc:sldChg chg="delSp modSp mod">
        <pc:chgData name="Arbie Sta. Maria" userId="f3148812-4228-411f-bf9f-5a2561256554" providerId="ADAL" clId="{A3481A10-2FEB-4680-B4A9-69163FAF375A}" dt="2022-12-22T05:14:07.001" v="527" actId="196"/>
        <pc:sldMkLst>
          <pc:docMk/>
          <pc:sldMk cId="1904716825" sldId="823"/>
        </pc:sldMkLst>
        <pc:spChg chg="del">
          <ac:chgData name="Arbie Sta. Maria" userId="f3148812-4228-411f-bf9f-5a2561256554" providerId="ADAL" clId="{A3481A10-2FEB-4680-B4A9-69163FAF375A}" dt="2022-12-22T05:02:29.054" v="511" actId="478"/>
          <ac:spMkLst>
            <pc:docMk/>
            <pc:sldMk cId="1904716825" sldId="823"/>
            <ac:spMk id="2" creationId="{70AB3EF6-BB7D-4D73-9C21-731770A78952}"/>
          </ac:spMkLst>
        </pc:spChg>
        <pc:spChg chg="mod">
          <ac:chgData name="Arbie Sta. Maria" userId="f3148812-4228-411f-bf9f-5a2561256554" providerId="ADAL" clId="{A3481A10-2FEB-4680-B4A9-69163FAF375A}" dt="2022-12-22T05:02:33.472" v="512" actId="14100"/>
          <ac:spMkLst>
            <pc:docMk/>
            <pc:sldMk cId="1904716825" sldId="823"/>
            <ac:spMk id="3" creationId="{042D9E7B-D1BB-4A59-8D12-11E6C2FA55AC}"/>
          </ac:spMkLst>
        </pc:spChg>
        <pc:picChg chg="mod">
          <ac:chgData name="Arbie Sta. Maria" userId="f3148812-4228-411f-bf9f-5a2561256554" providerId="ADAL" clId="{A3481A10-2FEB-4680-B4A9-69163FAF375A}" dt="2022-12-22T05:14:07.001" v="527" actId="196"/>
          <ac:picMkLst>
            <pc:docMk/>
            <pc:sldMk cId="1904716825" sldId="823"/>
            <ac:picMk id="6" creationId="{61CAEBBD-9E8A-4394-A9AD-9D5C1AED7212}"/>
          </ac:picMkLst>
        </pc:picChg>
      </pc:sldChg>
      <pc:sldChg chg="addSp delSp modSp mod">
        <pc:chgData name="Arbie Sta. Maria" userId="f3148812-4228-411f-bf9f-5a2561256554" providerId="ADAL" clId="{A3481A10-2FEB-4680-B4A9-69163FAF375A}" dt="2022-12-22T06:58:41.196" v="862" actId="1076"/>
        <pc:sldMkLst>
          <pc:docMk/>
          <pc:sldMk cId="1616128352" sldId="824"/>
        </pc:sldMkLst>
        <pc:spChg chg="del">
          <ac:chgData name="Arbie Sta. Maria" userId="f3148812-4228-411f-bf9f-5a2561256554" providerId="ADAL" clId="{A3481A10-2FEB-4680-B4A9-69163FAF375A}" dt="2022-12-22T05:14:45.209" v="528" actId="478"/>
          <ac:spMkLst>
            <pc:docMk/>
            <pc:sldMk cId="1616128352" sldId="824"/>
            <ac:spMk id="2" creationId="{70AB3EF6-BB7D-4D73-9C21-731770A78952}"/>
          </ac:spMkLst>
        </pc:spChg>
        <pc:spChg chg="mod">
          <ac:chgData name="Arbie Sta. Maria" userId="f3148812-4228-411f-bf9f-5a2561256554" providerId="ADAL" clId="{A3481A10-2FEB-4680-B4A9-69163FAF375A}" dt="2022-12-22T05:15:26.313" v="533" actId="14100"/>
          <ac:spMkLst>
            <pc:docMk/>
            <pc:sldMk cId="1616128352" sldId="824"/>
            <ac:spMk id="3" creationId="{042D9E7B-D1BB-4A59-8D12-11E6C2FA55AC}"/>
          </ac:spMkLst>
        </pc:spChg>
        <pc:spChg chg="del">
          <ac:chgData name="Arbie Sta. Maria" userId="f3148812-4228-411f-bf9f-5a2561256554" providerId="ADAL" clId="{A3481A10-2FEB-4680-B4A9-69163FAF375A}" dt="2022-12-22T05:14:46.743" v="529" actId="478"/>
          <ac:spMkLst>
            <pc:docMk/>
            <pc:sldMk cId="1616128352" sldId="824"/>
            <ac:spMk id="8" creationId="{9897EC2E-CB95-4DD7-B4C6-2A3460C4636A}"/>
          </ac:spMkLst>
        </pc:spChg>
        <pc:picChg chg="add mod">
          <ac:chgData name="Arbie Sta. Maria" userId="f3148812-4228-411f-bf9f-5a2561256554" providerId="ADAL" clId="{A3481A10-2FEB-4680-B4A9-69163FAF375A}" dt="2022-12-22T06:58:41.196" v="862" actId="1076"/>
          <ac:picMkLst>
            <pc:docMk/>
            <pc:sldMk cId="1616128352" sldId="824"/>
            <ac:picMk id="4" creationId="{2C43EB0E-3C41-0811-CB03-5C01D479F087}"/>
          </ac:picMkLst>
        </pc:picChg>
        <pc:picChg chg="del">
          <ac:chgData name="Arbie Sta. Maria" userId="f3148812-4228-411f-bf9f-5a2561256554" providerId="ADAL" clId="{A3481A10-2FEB-4680-B4A9-69163FAF375A}" dt="2022-12-22T05:14:47.199" v="530" actId="478"/>
          <ac:picMkLst>
            <pc:docMk/>
            <pc:sldMk cId="1616128352" sldId="824"/>
            <ac:picMk id="6" creationId="{61CAEBBD-9E8A-4394-A9AD-9D5C1AED7212}"/>
          </ac:picMkLst>
        </pc:picChg>
        <pc:picChg chg="add mod">
          <ac:chgData name="Arbie Sta. Maria" userId="f3148812-4228-411f-bf9f-5a2561256554" providerId="ADAL" clId="{A3481A10-2FEB-4680-B4A9-69163FAF375A}" dt="2022-12-22T06:57:22.931" v="845"/>
          <ac:picMkLst>
            <pc:docMk/>
            <pc:sldMk cId="1616128352" sldId="824"/>
            <ac:picMk id="7" creationId="{50FE7BCC-9C00-45C6-1FB6-0A5EE0DC4BD0}"/>
          </ac:picMkLst>
        </pc:picChg>
      </pc:sldChg>
      <pc:sldChg chg="addSp delSp modSp mod">
        <pc:chgData name="Arbie Sta. Maria" userId="f3148812-4228-411f-bf9f-5a2561256554" providerId="ADAL" clId="{A3481A10-2FEB-4680-B4A9-69163FAF375A}" dt="2022-12-22T06:57:24.858" v="846"/>
        <pc:sldMkLst>
          <pc:docMk/>
          <pc:sldMk cId="2505277117" sldId="825"/>
        </pc:sldMkLst>
        <pc:spChg chg="del">
          <ac:chgData name="Arbie Sta. Maria" userId="f3148812-4228-411f-bf9f-5a2561256554" providerId="ADAL" clId="{A3481A10-2FEB-4680-B4A9-69163FAF375A}" dt="2022-12-22T05:16:59.748" v="537" actId="478"/>
          <ac:spMkLst>
            <pc:docMk/>
            <pc:sldMk cId="2505277117" sldId="825"/>
            <ac:spMk id="2" creationId="{70AB3EF6-BB7D-4D73-9C21-731770A78952}"/>
          </ac:spMkLst>
        </pc:spChg>
        <pc:spChg chg="mod">
          <ac:chgData name="Arbie Sta. Maria" userId="f3148812-4228-411f-bf9f-5a2561256554" providerId="ADAL" clId="{A3481A10-2FEB-4680-B4A9-69163FAF375A}" dt="2022-12-22T05:17:06.357" v="541" actId="14100"/>
          <ac:spMkLst>
            <pc:docMk/>
            <pc:sldMk cId="2505277117" sldId="825"/>
            <ac:spMk id="3" creationId="{042D9E7B-D1BB-4A59-8D12-11E6C2FA55AC}"/>
          </ac:spMkLst>
        </pc:spChg>
        <pc:spChg chg="del">
          <ac:chgData name="Arbie Sta. Maria" userId="f3148812-4228-411f-bf9f-5a2561256554" providerId="ADAL" clId="{A3481A10-2FEB-4680-B4A9-69163FAF375A}" dt="2022-12-22T05:17:00.559" v="538" actId="478"/>
          <ac:spMkLst>
            <pc:docMk/>
            <pc:sldMk cId="2505277117" sldId="825"/>
            <ac:spMk id="8" creationId="{9897EC2E-CB95-4DD7-B4C6-2A3460C4636A}"/>
          </ac:spMkLst>
        </pc:spChg>
        <pc:picChg chg="add mod">
          <ac:chgData name="Arbie Sta. Maria" userId="f3148812-4228-411f-bf9f-5a2561256554" providerId="ADAL" clId="{A3481A10-2FEB-4680-B4A9-69163FAF375A}" dt="2022-12-22T06:57:24.858" v="846"/>
          <ac:picMkLst>
            <pc:docMk/>
            <pc:sldMk cId="2505277117" sldId="825"/>
            <ac:picMk id="4" creationId="{8D03FEBB-CD29-D75A-ABCE-6F32A6BF67F3}"/>
          </ac:picMkLst>
        </pc:picChg>
        <pc:picChg chg="del mod">
          <ac:chgData name="Arbie Sta. Maria" userId="f3148812-4228-411f-bf9f-5a2561256554" providerId="ADAL" clId="{A3481A10-2FEB-4680-B4A9-69163FAF375A}" dt="2022-12-22T05:17:01.212" v="540" actId="478"/>
          <ac:picMkLst>
            <pc:docMk/>
            <pc:sldMk cId="2505277117" sldId="825"/>
            <ac:picMk id="6" creationId="{61CAEBBD-9E8A-4394-A9AD-9D5C1AED7212}"/>
          </ac:picMkLst>
        </pc:picChg>
      </pc:sldChg>
      <pc:sldChg chg="delSp modSp mod">
        <pc:chgData name="Arbie Sta. Maria" userId="f3148812-4228-411f-bf9f-5a2561256554" providerId="ADAL" clId="{A3481A10-2FEB-4680-B4A9-69163FAF375A}" dt="2022-12-22T05:17:19.678" v="548" actId="20577"/>
        <pc:sldMkLst>
          <pc:docMk/>
          <pc:sldMk cId="3046004382" sldId="826"/>
        </pc:sldMkLst>
        <pc:spChg chg="del">
          <ac:chgData name="Arbie Sta. Maria" userId="f3148812-4228-411f-bf9f-5a2561256554" providerId="ADAL" clId="{A3481A10-2FEB-4680-B4A9-69163FAF375A}" dt="2022-12-22T05:17:13.575" v="542" actId="478"/>
          <ac:spMkLst>
            <pc:docMk/>
            <pc:sldMk cId="3046004382" sldId="826"/>
            <ac:spMk id="2" creationId="{70AB3EF6-BB7D-4D73-9C21-731770A78952}"/>
          </ac:spMkLst>
        </pc:spChg>
        <pc:spChg chg="mod">
          <ac:chgData name="Arbie Sta. Maria" userId="f3148812-4228-411f-bf9f-5a2561256554" providerId="ADAL" clId="{A3481A10-2FEB-4680-B4A9-69163FAF375A}" dt="2022-12-22T05:17:19.678" v="548" actId="20577"/>
          <ac:spMkLst>
            <pc:docMk/>
            <pc:sldMk cId="3046004382" sldId="826"/>
            <ac:spMk id="3" creationId="{042D9E7B-D1BB-4A59-8D12-11E6C2FA55AC}"/>
          </ac:spMkLst>
        </pc:spChg>
      </pc:sldChg>
      <pc:sldChg chg="delSp mod">
        <pc:chgData name="Arbie Sta. Maria" userId="f3148812-4228-411f-bf9f-5a2561256554" providerId="ADAL" clId="{A3481A10-2FEB-4680-B4A9-69163FAF375A}" dt="2022-12-22T05:17:25.773" v="549" actId="478"/>
        <pc:sldMkLst>
          <pc:docMk/>
          <pc:sldMk cId="1564875898" sldId="827"/>
        </pc:sldMkLst>
        <pc:spChg chg="del">
          <ac:chgData name="Arbie Sta. Maria" userId="f3148812-4228-411f-bf9f-5a2561256554" providerId="ADAL" clId="{A3481A10-2FEB-4680-B4A9-69163FAF375A}" dt="2022-12-22T05:17:25.773" v="549" actId="478"/>
          <ac:spMkLst>
            <pc:docMk/>
            <pc:sldMk cId="1564875898" sldId="827"/>
            <ac:spMk id="2" creationId="{70AB3EF6-BB7D-4D73-9C21-731770A78952}"/>
          </ac:spMkLst>
        </pc:spChg>
      </pc:sldChg>
      <pc:sldChg chg="addSp delSp modSp mod">
        <pc:chgData name="Arbie Sta. Maria" userId="f3148812-4228-411f-bf9f-5a2561256554" providerId="ADAL" clId="{A3481A10-2FEB-4680-B4A9-69163FAF375A}" dt="2022-12-22T07:27:25.127" v="1188"/>
        <pc:sldMkLst>
          <pc:docMk/>
          <pc:sldMk cId="1338079509" sldId="828"/>
        </pc:sldMkLst>
        <pc:spChg chg="del">
          <ac:chgData name="Arbie Sta. Maria" userId="f3148812-4228-411f-bf9f-5a2561256554" providerId="ADAL" clId="{A3481A10-2FEB-4680-B4A9-69163FAF375A}" dt="2022-12-22T05:17:37.328" v="553" actId="478"/>
          <ac:spMkLst>
            <pc:docMk/>
            <pc:sldMk cId="1338079509" sldId="828"/>
            <ac:spMk id="2" creationId="{70AB3EF6-BB7D-4D73-9C21-731770A78952}"/>
          </ac:spMkLst>
        </pc:spChg>
        <pc:spChg chg="mod">
          <ac:chgData name="Arbie Sta. Maria" userId="f3148812-4228-411f-bf9f-5a2561256554" providerId="ADAL" clId="{A3481A10-2FEB-4680-B4A9-69163FAF375A}" dt="2022-12-22T05:18:01.305" v="557" actId="20577"/>
          <ac:spMkLst>
            <pc:docMk/>
            <pc:sldMk cId="1338079509" sldId="828"/>
            <ac:spMk id="3" creationId="{042D9E7B-D1BB-4A59-8D12-11E6C2FA55AC}"/>
          </ac:spMkLst>
        </pc:spChg>
        <pc:spChg chg="del">
          <ac:chgData name="Arbie Sta. Maria" userId="f3148812-4228-411f-bf9f-5a2561256554" providerId="ADAL" clId="{A3481A10-2FEB-4680-B4A9-69163FAF375A}" dt="2022-12-22T05:17:35.543" v="551" actId="478"/>
          <ac:spMkLst>
            <pc:docMk/>
            <pc:sldMk cId="1338079509" sldId="828"/>
            <ac:spMk id="8" creationId="{EE2F1D35-712F-4B4B-9FB4-B6B4D27BD0AD}"/>
          </ac:spMkLst>
        </pc:spChg>
        <pc:graphicFrameChg chg="add mod modGraphic">
          <ac:chgData name="Arbie Sta. Maria" userId="f3148812-4228-411f-bf9f-5a2561256554" providerId="ADAL" clId="{A3481A10-2FEB-4680-B4A9-69163FAF375A}" dt="2022-12-22T05:18:43.736" v="570" actId="14100"/>
          <ac:graphicFrameMkLst>
            <pc:docMk/>
            <pc:sldMk cId="1338079509" sldId="828"/>
            <ac:graphicFrameMk id="4" creationId="{A0030B72-8DBD-3CF0-988F-686E3BE43653}"/>
          </ac:graphicFrameMkLst>
        </pc:graphicFrameChg>
        <pc:picChg chg="del">
          <ac:chgData name="Arbie Sta. Maria" userId="f3148812-4228-411f-bf9f-5a2561256554" providerId="ADAL" clId="{A3481A10-2FEB-4680-B4A9-69163FAF375A}" dt="2022-12-22T05:17:35.937" v="552" actId="478"/>
          <ac:picMkLst>
            <pc:docMk/>
            <pc:sldMk cId="1338079509" sldId="828"/>
            <ac:picMk id="6" creationId="{3EBBFB3C-024F-4466-AA26-EB2F07FA84D8}"/>
          </ac:picMkLst>
        </pc:picChg>
        <pc:picChg chg="add mod">
          <ac:chgData name="Arbie Sta. Maria" userId="f3148812-4228-411f-bf9f-5a2561256554" providerId="ADAL" clId="{A3481A10-2FEB-4680-B4A9-69163FAF375A}" dt="2022-12-22T07:27:25.127" v="1188"/>
          <ac:picMkLst>
            <pc:docMk/>
            <pc:sldMk cId="1338079509" sldId="828"/>
            <ac:picMk id="7" creationId="{D82D1AB1-C6D5-604B-E3C0-CCB0E095F1C0}"/>
          </ac:picMkLst>
        </pc:picChg>
      </pc:sldChg>
      <pc:sldChg chg="addSp delSp modSp mod">
        <pc:chgData name="Arbie Sta. Maria" userId="f3148812-4228-411f-bf9f-5a2561256554" providerId="ADAL" clId="{A3481A10-2FEB-4680-B4A9-69163FAF375A}" dt="2022-12-22T06:57:27.454" v="847"/>
        <pc:sldMkLst>
          <pc:docMk/>
          <pc:sldMk cId="2391988205" sldId="829"/>
        </pc:sldMkLst>
        <pc:spChg chg="del mod">
          <ac:chgData name="Arbie Sta. Maria" userId="f3148812-4228-411f-bf9f-5a2561256554" providerId="ADAL" clId="{A3481A10-2FEB-4680-B4A9-69163FAF375A}" dt="2022-12-22T05:19:18.966" v="575" actId="478"/>
          <ac:spMkLst>
            <pc:docMk/>
            <pc:sldMk cId="2391988205" sldId="829"/>
            <ac:spMk id="2" creationId="{70AB3EF6-BB7D-4D73-9C21-731770A78952}"/>
          </ac:spMkLst>
        </pc:spChg>
        <pc:spChg chg="mod">
          <ac:chgData name="Arbie Sta. Maria" userId="f3148812-4228-411f-bf9f-5a2561256554" providerId="ADAL" clId="{A3481A10-2FEB-4680-B4A9-69163FAF375A}" dt="2022-12-22T05:19:45.232" v="582"/>
          <ac:spMkLst>
            <pc:docMk/>
            <pc:sldMk cId="2391988205" sldId="829"/>
            <ac:spMk id="3" creationId="{042D9E7B-D1BB-4A59-8D12-11E6C2FA55AC}"/>
          </ac:spMkLst>
        </pc:spChg>
        <pc:spChg chg="del mod">
          <ac:chgData name="Arbie Sta. Maria" userId="f3148812-4228-411f-bf9f-5a2561256554" providerId="ADAL" clId="{A3481A10-2FEB-4680-B4A9-69163FAF375A}" dt="2022-12-22T05:19:19.475" v="577" actId="478"/>
          <ac:spMkLst>
            <pc:docMk/>
            <pc:sldMk cId="2391988205" sldId="829"/>
            <ac:spMk id="8" creationId="{EE2F1D35-712F-4B4B-9FB4-B6B4D27BD0AD}"/>
          </ac:spMkLst>
        </pc:spChg>
        <pc:picChg chg="add mod">
          <ac:chgData name="Arbie Sta. Maria" userId="f3148812-4228-411f-bf9f-5a2561256554" providerId="ADAL" clId="{A3481A10-2FEB-4680-B4A9-69163FAF375A}" dt="2022-12-22T06:57:27.454" v="847"/>
          <ac:picMkLst>
            <pc:docMk/>
            <pc:sldMk cId="2391988205" sldId="829"/>
            <ac:picMk id="4" creationId="{4715A394-BF0A-7202-F783-4C73C67C1FFD}"/>
          </ac:picMkLst>
        </pc:picChg>
        <pc:picChg chg="del mod">
          <ac:chgData name="Arbie Sta. Maria" userId="f3148812-4228-411f-bf9f-5a2561256554" providerId="ADAL" clId="{A3481A10-2FEB-4680-B4A9-69163FAF375A}" dt="2022-12-22T05:19:19.900" v="579" actId="478"/>
          <ac:picMkLst>
            <pc:docMk/>
            <pc:sldMk cId="2391988205" sldId="829"/>
            <ac:picMk id="6" creationId="{3EBBFB3C-024F-4466-AA26-EB2F07FA84D8}"/>
          </ac:picMkLst>
        </pc:picChg>
      </pc:sldChg>
      <pc:sldChg chg="del">
        <pc:chgData name="Arbie Sta. Maria" userId="f3148812-4228-411f-bf9f-5a2561256554" providerId="ADAL" clId="{A3481A10-2FEB-4680-B4A9-69163FAF375A}" dt="2022-12-22T05:19:54.371" v="583" actId="47"/>
        <pc:sldMkLst>
          <pc:docMk/>
          <pc:sldMk cId="3960086780" sldId="830"/>
        </pc:sldMkLst>
      </pc:sldChg>
      <pc:sldChg chg="delSp mod">
        <pc:chgData name="Arbie Sta. Maria" userId="f3148812-4228-411f-bf9f-5a2561256554" providerId="ADAL" clId="{A3481A10-2FEB-4680-B4A9-69163FAF375A}" dt="2022-12-22T05:20:04.894" v="584" actId="478"/>
        <pc:sldMkLst>
          <pc:docMk/>
          <pc:sldMk cId="3053033966" sldId="831"/>
        </pc:sldMkLst>
        <pc:spChg chg="del">
          <ac:chgData name="Arbie Sta. Maria" userId="f3148812-4228-411f-bf9f-5a2561256554" providerId="ADAL" clId="{A3481A10-2FEB-4680-B4A9-69163FAF375A}" dt="2022-12-22T05:20:04.894" v="584" actId="478"/>
          <ac:spMkLst>
            <pc:docMk/>
            <pc:sldMk cId="3053033966" sldId="831"/>
            <ac:spMk id="2" creationId="{70AB3EF6-BB7D-4D73-9C21-731770A78952}"/>
          </ac:spMkLst>
        </pc:spChg>
      </pc:sldChg>
      <pc:sldChg chg="delSp mod">
        <pc:chgData name="Arbie Sta. Maria" userId="f3148812-4228-411f-bf9f-5a2561256554" providerId="ADAL" clId="{A3481A10-2FEB-4680-B4A9-69163FAF375A}" dt="2022-12-22T05:20:10.707" v="585" actId="478"/>
        <pc:sldMkLst>
          <pc:docMk/>
          <pc:sldMk cId="3687782241" sldId="832"/>
        </pc:sldMkLst>
        <pc:spChg chg="del">
          <ac:chgData name="Arbie Sta. Maria" userId="f3148812-4228-411f-bf9f-5a2561256554" providerId="ADAL" clId="{A3481A10-2FEB-4680-B4A9-69163FAF375A}" dt="2022-12-22T05:20:10.707" v="585" actId="478"/>
          <ac:spMkLst>
            <pc:docMk/>
            <pc:sldMk cId="3687782241" sldId="832"/>
            <ac:spMk id="2" creationId="{70AB3EF6-BB7D-4D73-9C21-731770A78952}"/>
          </ac:spMkLst>
        </pc:spChg>
      </pc:sldChg>
      <pc:sldChg chg="delSp modSp mod">
        <pc:chgData name="Arbie Sta. Maria" userId="f3148812-4228-411f-bf9f-5a2561256554" providerId="ADAL" clId="{A3481A10-2FEB-4680-B4A9-69163FAF375A}" dt="2022-12-22T05:21:00.317" v="592" actId="478"/>
        <pc:sldMkLst>
          <pc:docMk/>
          <pc:sldMk cId="846251788" sldId="833"/>
        </pc:sldMkLst>
        <pc:spChg chg="del">
          <ac:chgData name="Arbie Sta. Maria" userId="f3148812-4228-411f-bf9f-5a2561256554" providerId="ADAL" clId="{A3481A10-2FEB-4680-B4A9-69163FAF375A}" dt="2022-12-22T05:21:00.317" v="592" actId="478"/>
          <ac:spMkLst>
            <pc:docMk/>
            <pc:sldMk cId="846251788" sldId="833"/>
            <ac:spMk id="2" creationId="{70AB3EF6-BB7D-4D73-9C21-731770A78952}"/>
          </ac:spMkLst>
        </pc:spChg>
        <pc:graphicFrameChg chg="mod">
          <ac:chgData name="Arbie Sta. Maria" userId="f3148812-4228-411f-bf9f-5a2561256554" providerId="ADAL" clId="{A3481A10-2FEB-4680-B4A9-69163FAF375A}" dt="2022-12-22T05:20:57.010" v="591" actId="207"/>
          <ac:graphicFrameMkLst>
            <pc:docMk/>
            <pc:sldMk cId="846251788" sldId="833"/>
            <ac:graphicFrameMk id="6" creationId="{5AAD129C-AB3E-4360-A0DD-40C75DE829C1}"/>
          </ac:graphicFrameMkLst>
        </pc:graphicFrameChg>
      </pc:sldChg>
      <pc:sldChg chg="addSp delSp modSp mod">
        <pc:chgData name="Arbie Sta. Maria" userId="f3148812-4228-411f-bf9f-5a2561256554" providerId="ADAL" clId="{A3481A10-2FEB-4680-B4A9-69163FAF375A}" dt="2022-12-22T06:57:29.346" v="848"/>
        <pc:sldMkLst>
          <pc:docMk/>
          <pc:sldMk cId="1057794291" sldId="834"/>
        </pc:sldMkLst>
        <pc:spChg chg="del">
          <ac:chgData name="Arbie Sta. Maria" userId="f3148812-4228-411f-bf9f-5a2561256554" providerId="ADAL" clId="{A3481A10-2FEB-4680-B4A9-69163FAF375A}" dt="2022-12-22T05:21:20.034" v="593" actId="478"/>
          <ac:spMkLst>
            <pc:docMk/>
            <pc:sldMk cId="1057794291" sldId="834"/>
            <ac:spMk id="2" creationId="{70AB3EF6-BB7D-4D73-9C21-731770A78952}"/>
          </ac:spMkLst>
        </pc:spChg>
        <pc:spChg chg="mod">
          <ac:chgData name="Arbie Sta. Maria" userId="f3148812-4228-411f-bf9f-5a2561256554" providerId="ADAL" clId="{A3481A10-2FEB-4680-B4A9-69163FAF375A}" dt="2022-12-22T05:21:34.978" v="596" actId="14100"/>
          <ac:spMkLst>
            <pc:docMk/>
            <pc:sldMk cId="1057794291" sldId="834"/>
            <ac:spMk id="3" creationId="{042D9E7B-D1BB-4A59-8D12-11E6C2FA55AC}"/>
          </ac:spMkLst>
        </pc:spChg>
        <pc:spChg chg="del">
          <ac:chgData name="Arbie Sta. Maria" userId="f3148812-4228-411f-bf9f-5a2561256554" providerId="ADAL" clId="{A3481A10-2FEB-4680-B4A9-69163FAF375A}" dt="2022-12-22T05:21:28.015" v="594" actId="478"/>
          <ac:spMkLst>
            <pc:docMk/>
            <pc:sldMk cId="1057794291" sldId="834"/>
            <ac:spMk id="9" creationId="{2EF8252D-96EA-4EAE-81DF-4E76DAE2A91A}"/>
          </ac:spMkLst>
        </pc:spChg>
        <pc:picChg chg="add mod">
          <ac:chgData name="Arbie Sta. Maria" userId="f3148812-4228-411f-bf9f-5a2561256554" providerId="ADAL" clId="{A3481A10-2FEB-4680-B4A9-69163FAF375A}" dt="2022-12-22T06:57:29.346" v="848"/>
          <ac:picMkLst>
            <pc:docMk/>
            <pc:sldMk cId="1057794291" sldId="834"/>
            <ac:picMk id="4" creationId="{C72D65FE-9FED-7637-43E8-6C004CAB2F77}"/>
          </ac:picMkLst>
        </pc:picChg>
        <pc:picChg chg="del">
          <ac:chgData name="Arbie Sta. Maria" userId="f3148812-4228-411f-bf9f-5a2561256554" providerId="ADAL" clId="{A3481A10-2FEB-4680-B4A9-69163FAF375A}" dt="2022-12-22T05:21:28.399" v="595" actId="478"/>
          <ac:picMkLst>
            <pc:docMk/>
            <pc:sldMk cId="1057794291" sldId="834"/>
            <ac:picMk id="8" creationId="{6484D892-5420-417C-9381-9FA7C1997F49}"/>
          </ac:picMkLst>
        </pc:picChg>
      </pc:sldChg>
      <pc:sldChg chg="addSp delSp modSp mod">
        <pc:chgData name="Arbie Sta. Maria" userId="f3148812-4228-411f-bf9f-5a2561256554" providerId="ADAL" clId="{A3481A10-2FEB-4680-B4A9-69163FAF375A}" dt="2022-12-22T06:57:30.348" v="849"/>
        <pc:sldMkLst>
          <pc:docMk/>
          <pc:sldMk cId="3931893957" sldId="835"/>
        </pc:sldMkLst>
        <pc:spChg chg="del">
          <ac:chgData name="Arbie Sta. Maria" userId="f3148812-4228-411f-bf9f-5a2561256554" providerId="ADAL" clId="{A3481A10-2FEB-4680-B4A9-69163FAF375A}" dt="2022-12-22T05:21:41.955" v="597" actId="478"/>
          <ac:spMkLst>
            <pc:docMk/>
            <pc:sldMk cId="3931893957" sldId="835"/>
            <ac:spMk id="2" creationId="{70AB3EF6-BB7D-4D73-9C21-731770A78952}"/>
          </ac:spMkLst>
        </pc:spChg>
        <pc:spChg chg="mod">
          <ac:chgData name="Arbie Sta. Maria" userId="f3148812-4228-411f-bf9f-5a2561256554" providerId="ADAL" clId="{A3481A10-2FEB-4680-B4A9-69163FAF375A}" dt="2022-12-22T05:21:50.372" v="601" actId="14100"/>
          <ac:spMkLst>
            <pc:docMk/>
            <pc:sldMk cId="3931893957" sldId="835"/>
            <ac:spMk id="3" creationId="{042D9E7B-D1BB-4A59-8D12-11E6C2FA55AC}"/>
          </ac:spMkLst>
        </pc:spChg>
        <pc:spChg chg="del">
          <ac:chgData name="Arbie Sta. Maria" userId="f3148812-4228-411f-bf9f-5a2561256554" providerId="ADAL" clId="{A3481A10-2FEB-4680-B4A9-69163FAF375A}" dt="2022-12-22T05:21:43.026" v="598" actId="478"/>
          <ac:spMkLst>
            <pc:docMk/>
            <pc:sldMk cId="3931893957" sldId="835"/>
            <ac:spMk id="8" creationId="{DDDCFE67-6085-41F3-98F6-221DA5651D4E}"/>
          </ac:spMkLst>
        </pc:spChg>
        <pc:picChg chg="add mod">
          <ac:chgData name="Arbie Sta. Maria" userId="f3148812-4228-411f-bf9f-5a2561256554" providerId="ADAL" clId="{A3481A10-2FEB-4680-B4A9-69163FAF375A}" dt="2022-12-22T06:57:30.348" v="849"/>
          <ac:picMkLst>
            <pc:docMk/>
            <pc:sldMk cId="3931893957" sldId="835"/>
            <ac:picMk id="4" creationId="{632AECB0-1B57-B66A-22B3-22F0C8BA1742}"/>
          </ac:picMkLst>
        </pc:picChg>
        <pc:picChg chg="del">
          <ac:chgData name="Arbie Sta. Maria" userId="f3148812-4228-411f-bf9f-5a2561256554" providerId="ADAL" clId="{A3481A10-2FEB-4680-B4A9-69163FAF375A}" dt="2022-12-22T05:21:44.258" v="600" actId="478"/>
          <ac:picMkLst>
            <pc:docMk/>
            <pc:sldMk cId="3931893957" sldId="835"/>
            <ac:picMk id="6" creationId="{C3D17EB4-18C9-4121-B21E-203E093D8521}"/>
          </ac:picMkLst>
        </pc:picChg>
      </pc:sldChg>
      <pc:sldChg chg="delSp modSp mod">
        <pc:chgData name="Arbie Sta. Maria" userId="f3148812-4228-411f-bf9f-5a2561256554" providerId="ADAL" clId="{A3481A10-2FEB-4680-B4A9-69163FAF375A}" dt="2022-12-22T05:22:21.442" v="607" actId="207"/>
        <pc:sldMkLst>
          <pc:docMk/>
          <pc:sldMk cId="2876536422" sldId="836"/>
        </pc:sldMkLst>
        <pc:spChg chg="del">
          <ac:chgData name="Arbie Sta. Maria" userId="f3148812-4228-411f-bf9f-5a2561256554" providerId="ADAL" clId="{A3481A10-2FEB-4680-B4A9-69163FAF375A}" dt="2022-12-22T05:21:56.048" v="602" actId="478"/>
          <ac:spMkLst>
            <pc:docMk/>
            <pc:sldMk cId="2876536422" sldId="836"/>
            <ac:spMk id="2" creationId="{70AB3EF6-BB7D-4D73-9C21-731770A78952}"/>
          </ac:spMkLst>
        </pc:spChg>
        <pc:graphicFrameChg chg="mod">
          <ac:chgData name="Arbie Sta. Maria" userId="f3148812-4228-411f-bf9f-5a2561256554" providerId="ADAL" clId="{A3481A10-2FEB-4680-B4A9-69163FAF375A}" dt="2022-12-22T05:22:21.442" v="607" actId="207"/>
          <ac:graphicFrameMkLst>
            <pc:docMk/>
            <pc:sldMk cId="2876536422" sldId="836"/>
            <ac:graphicFrameMk id="9" creationId="{162D6415-CE33-4393-A1F0-FD7D0AACAA0C}"/>
          </ac:graphicFrameMkLst>
        </pc:graphicFrameChg>
      </pc:sldChg>
      <pc:sldChg chg="delSp mod">
        <pc:chgData name="Arbie Sta. Maria" userId="f3148812-4228-411f-bf9f-5a2561256554" providerId="ADAL" clId="{A3481A10-2FEB-4680-B4A9-69163FAF375A}" dt="2022-12-22T05:22:29.063" v="608" actId="478"/>
        <pc:sldMkLst>
          <pc:docMk/>
          <pc:sldMk cId="1321592640" sldId="837"/>
        </pc:sldMkLst>
        <pc:spChg chg="del">
          <ac:chgData name="Arbie Sta. Maria" userId="f3148812-4228-411f-bf9f-5a2561256554" providerId="ADAL" clId="{A3481A10-2FEB-4680-B4A9-69163FAF375A}" dt="2022-12-22T05:22:29.063" v="608" actId="478"/>
          <ac:spMkLst>
            <pc:docMk/>
            <pc:sldMk cId="1321592640" sldId="837"/>
            <ac:spMk id="2" creationId="{70AB3EF6-BB7D-4D73-9C21-731770A78952}"/>
          </ac:spMkLst>
        </pc:spChg>
      </pc:sldChg>
      <pc:sldChg chg="addSp delSp modSp mod">
        <pc:chgData name="Arbie Sta. Maria" userId="f3148812-4228-411f-bf9f-5a2561256554" providerId="ADAL" clId="{A3481A10-2FEB-4680-B4A9-69163FAF375A}" dt="2022-12-22T05:25:54.105" v="626" actId="18131"/>
        <pc:sldMkLst>
          <pc:docMk/>
          <pc:sldMk cId="1489954424" sldId="838"/>
        </pc:sldMkLst>
        <pc:spChg chg="del">
          <ac:chgData name="Arbie Sta. Maria" userId="f3148812-4228-411f-bf9f-5a2561256554" providerId="ADAL" clId="{A3481A10-2FEB-4680-B4A9-69163FAF375A}" dt="2022-12-22T05:22:44.054" v="609" actId="478"/>
          <ac:spMkLst>
            <pc:docMk/>
            <pc:sldMk cId="1489954424" sldId="838"/>
            <ac:spMk id="2" creationId="{70AB3EF6-BB7D-4D73-9C21-731770A78952}"/>
          </ac:spMkLst>
        </pc:spChg>
        <pc:spChg chg="add del mod">
          <ac:chgData name="Arbie Sta. Maria" userId="f3148812-4228-411f-bf9f-5a2561256554" providerId="ADAL" clId="{A3481A10-2FEB-4680-B4A9-69163FAF375A}" dt="2022-12-22T05:23:46.186" v="614" actId="478"/>
          <ac:spMkLst>
            <pc:docMk/>
            <pc:sldMk cId="1489954424" sldId="838"/>
            <ac:spMk id="8" creationId="{DC40D510-B679-41CF-BF20-00125EE6B32D}"/>
          </ac:spMkLst>
        </pc:spChg>
        <pc:picChg chg="add del mod modCrop">
          <ac:chgData name="Arbie Sta. Maria" userId="f3148812-4228-411f-bf9f-5a2561256554" providerId="ADAL" clId="{A3481A10-2FEB-4680-B4A9-69163FAF375A}" dt="2022-12-22T05:25:54.105" v="626" actId="18131"/>
          <ac:picMkLst>
            <pc:docMk/>
            <pc:sldMk cId="1489954424" sldId="838"/>
            <ac:picMk id="6" creationId="{7A9F5F12-1E8A-4C71-A2E1-C97D7D3ABE7E}"/>
          </ac:picMkLst>
        </pc:picChg>
      </pc:sldChg>
      <pc:sldChg chg="addSp delSp modSp mod">
        <pc:chgData name="Arbie Sta. Maria" userId="f3148812-4228-411f-bf9f-5a2561256554" providerId="ADAL" clId="{A3481A10-2FEB-4680-B4A9-69163FAF375A}" dt="2022-12-22T07:27:18.312" v="1187"/>
        <pc:sldMkLst>
          <pc:docMk/>
          <pc:sldMk cId="2322650423" sldId="839"/>
        </pc:sldMkLst>
        <pc:spChg chg="del">
          <ac:chgData name="Arbie Sta. Maria" userId="f3148812-4228-411f-bf9f-5a2561256554" providerId="ADAL" clId="{A3481A10-2FEB-4680-B4A9-69163FAF375A}" dt="2022-12-22T05:26:02.354" v="627" actId="478"/>
          <ac:spMkLst>
            <pc:docMk/>
            <pc:sldMk cId="2322650423" sldId="839"/>
            <ac:spMk id="2" creationId="{70AB3EF6-BB7D-4D73-9C21-731770A78952}"/>
          </ac:spMkLst>
        </pc:spChg>
        <pc:spChg chg="mod">
          <ac:chgData name="Arbie Sta. Maria" userId="f3148812-4228-411f-bf9f-5a2561256554" providerId="ADAL" clId="{A3481A10-2FEB-4680-B4A9-69163FAF375A}" dt="2022-12-22T05:26:29.427" v="633" actId="20577"/>
          <ac:spMkLst>
            <pc:docMk/>
            <pc:sldMk cId="2322650423" sldId="839"/>
            <ac:spMk id="3" creationId="{042D9E7B-D1BB-4A59-8D12-11E6C2FA55AC}"/>
          </ac:spMkLst>
        </pc:spChg>
        <pc:spChg chg="del">
          <ac:chgData name="Arbie Sta. Maria" userId="f3148812-4228-411f-bf9f-5a2561256554" providerId="ADAL" clId="{A3481A10-2FEB-4680-B4A9-69163FAF375A}" dt="2022-12-22T05:26:13.361" v="628" actId="478"/>
          <ac:spMkLst>
            <pc:docMk/>
            <pc:sldMk cId="2322650423" sldId="839"/>
            <ac:spMk id="8" creationId="{DC40D510-B679-41CF-BF20-00125EE6B32D}"/>
          </ac:spMkLst>
        </pc:spChg>
        <pc:graphicFrameChg chg="add mod modGraphic">
          <ac:chgData name="Arbie Sta. Maria" userId="f3148812-4228-411f-bf9f-5a2561256554" providerId="ADAL" clId="{A3481A10-2FEB-4680-B4A9-69163FAF375A}" dt="2022-12-22T05:27:59.419" v="653" actId="207"/>
          <ac:graphicFrameMkLst>
            <pc:docMk/>
            <pc:sldMk cId="2322650423" sldId="839"/>
            <ac:graphicFrameMk id="4" creationId="{5909B24A-9A38-FB95-614C-B58EED3D4221}"/>
          </ac:graphicFrameMkLst>
        </pc:graphicFrameChg>
        <pc:picChg chg="del">
          <ac:chgData name="Arbie Sta. Maria" userId="f3148812-4228-411f-bf9f-5a2561256554" providerId="ADAL" clId="{A3481A10-2FEB-4680-B4A9-69163FAF375A}" dt="2022-12-22T05:26:14.016" v="629" actId="478"/>
          <ac:picMkLst>
            <pc:docMk/>
            <pc:sldMk cId="2322650423" sldId="839"/>
            <ac:picMk id="6" creationId="{7A9F5F12-1E8A-4C71-A2E1-C97D7D3ABE7E}"/>
          </ac:picMkLst>
        </pc:picChg>
        <pc:picChg chg="add mod">
          <ac:chgData name="Arbie Sta. Maria" userId="f3148812-4228-411f-bf9f-5a2561256554" providerId="ADAL" clId="{A3481A10-2FEB-4680-B4A9-69163FAF375A}" dt="2022-12-22T07:27:18.312" v="1187"/>
          <ac:picMkLst>
            <pc:docMk/>
            <pc:sldMk cId="2322650423" sldId="839"/>
            <ac:picMk id="7" creationId="{E9E3D9D2-AF78-CDB7-BB50-21FB8B97C5FD}"/>
          </ac:picMkLst>
        </pc:picChg>
      </pc:sldChg>
      <pc:sldChg chg="modSp del mod">
        <pc:chgData name="Arbie Sta. Maria" userId="f3148812-4228-411f-bf9f-5a2561256554" providerId="ADAL" clId="{A3481A10-2FEB-4680-B4A9-69163FAF375A}" dt="2022-12-22T05:28:03.742" v="654" actId="47"/>
        <pc:sldMkLst>
          <pc:docMk/>
          <pc:sldMk cId="1161882139" sldId="840"/>
        </pc:sldMkLst>
        <pc:spChg chg="mod">
          <ac:chgData name="Arbie Sta. Maria" userId="f3148812-4228-411f-bf9f-5a2561256554" providerId="ADAL" clId="{A3481A10-2FEB-4680-B4A9-69163FAF375A}" dt="2022-12-22T05:27:23.769" v="646"/>
          <ac:spMkLst>
            <pc:docMk/>
            <pc:sldMk cId="1161882139" sldId="840"/>
            <ac:spMk id="3" creationId="{042D9E7B-D1BB-4A59-8D12-11E6C2FA55AC}"/>
          </ac:spMkLst>
        </pc:spChg>
      </pc:sldChg>
      <pc:sldChg chg="delSp modSp mod">
        <pc:chgData name="Arbie Sta. Maria" userId="f3148812-4228-411f-bf9f-5a2561256554" providerId="ADAL" clId="{A3481A10-2FEB-4680-B4A9-69163FAF375A}" dt="2022-12-22T05:28:11.441" v="656"/>
        <pc:sldMkLst>
          <pc:docMk/>
          <pc:sldMk cId="4251028556" sldId="841"/>
        </pc:sldMkLst>
        <pc:spChg chg="del">
          <ac:chgData name="Arbie Sta. Maria" userId="f3148812-4228-411f-bf9f-5a2561256554" providerId="ADAL" clId="{A3481A10-2FEB-4680-B4A9-69163FAF375A}" dt="2022-12-22T05:28:07.289" v="655" actId="478"/>
          <ac:spMkLst>
            <pc:docMk/>
            <pc:sldMk cId="4251028556" sldId="841"/>
            <ac:spMk id="2" creationId="{70AB3EF6-BB7D-4D73-9C21-731770A78952}"/>
          </ac:spMkLst>
        </pc:spChg>
        <pc:spChg chg="mod">
          <ac:chgData name="Arbie Sta. Maria" userId="f3148812-4228-411f-bf9f-5a2561256554" providerId="ADAL" clId="{A3481A10-2FEB-4680-B4A9-69163FAF375A}" dt="2022-12-22T05:28:11.441" v="656"/>
          <ac:spMkLst>
            <pc:docMk/>
            <pc:sldMk cId="4251028556" sldId="841"/>
            <ac:spMk id="3" creationId="{042D9E7B-D1BB-4A59-8D12-11E6C2FA55AC}"/>
          </ac:spMkLst>
        </pc:spChg>
      </pc:sldChg>
      <pc:sldChg chg="delSp modSp mod">
        <pc:chgData name="Arbie Sta. Maria" userId="f3148812-4228-411f-bf9f-5a2561256554" providerId="ADAL" clId="{A3481A10-2FEB-4680-B4A9-69163FAF375A}" dt="2022-12-22T05:28:24.096" v="659" actId="478"/>
        <pc:sldMkLst>
          <pc:docMk/>
          <pc:sldMk cId="869627531" sldId="842"/>
        </pc:sldMkLst>
        <pc:spChg chg="del">
          <ac:chgData name="Arbie Sta. Maria" userId="f3148812-4228-411f-bf9f-5a2561256554" providerId="ADAL" clId="{A3481A10-2FEB-4680-B4A9-69163FAF375A}" dt="2022-12-22T05:28:24.096" v="659" actId="478"/>
          <ac:spMkLst>
            <pc:docMk/>
            <pc:sldMk cId="869627531" sldId="842"/>
            <ac:spMk id="2" creationId="{70AB3EF6-BB7D-4D73-9C21-731770A78952}"/>
          </ac:spMkLst>
        </pc:spChg>
        <pc:spChg chg="mod">
          <ac:chgData name="Arbie Sta. Maria" userId="f3148812-4228-411f-bf9f-5a2561256554" providerId="ADAL" clId="{A3481A10-2FEB-4680-B4A9-69163FAF375A}" dt="2022-12-22T05:28:21.710" v="658"/>
          <ac:spMkLst>
            <pc:docMk/>
            <pc:sldMk cId="869627531" sldId="842"/>
            <ac:spMk id="3" creationId="{042D9E7B-D1BB-4A59-8D12-11E6C2FA55AC}"/>
          </ac:spMkLst>
        </pc:spChg>
      </pc:sldChg>
      <pc:sldChg chg="delSp modSp mod">
        <pc:chgData name="Arbie Sta. Maria" userId="f3148812-4228-411f-bf9f-5a2561256554" providerId="ADAL" clId="{A3481A10-2FEB-4680-B4A9-69163FAF375A}" dt="2022-12-22T05:29:09.464" v="665" actId="207"/>
        <pc:sldMkLst>
          <pc:docMk/>
          <pc:sldMk cId="2227681895" sldId="843"/>
        </pc:sldMkLst>
        <pc:spChg chg="del">
          <ac:chgData name="Arbie Sta. Maria" userId="f3148812-4228-411f-bf9f-5a2561256554" providerId="ADAL" clId="{A3481A10-2FEB-4680-B4A9-69163FAF375A}" dt="2022-12-22T05:28:30.289" v="660" actId="478"/>
          <ac:spMkLst>
            <pc:docMk/>
            <pc:sldMk cId="2227681895" sldId="843"/>
            <ac:spMk id="2" creationId="{70AB3EF6-BB7D-4D73-9C21-731770A78952}"/>
          </ac:spMkLst>
        </pc:spChg>
        <pc:graphicFrameChg chg="mod">
          <ac:chgData name="Arbie Sta. Maria" userId="f3148812-4228-411f-bf9f-5a2561256554" providerId="ADAL" clId="{A3481A10-2FEB-4680-B4A9-69163FAF375A}" dt="2022-12-22T05:29:09.464" v="665" actId="207"/>
          <ac:graphicFrameMkLst>
            <pc:docMk/>
            <pc:sldMk cId="2227681895" sldId="843"/>
            <ac:graphicFrameMk id="6" creationId="{CB731649-AA14-46F0-B3D7-E7AE9DFCE548}"/>
          </ac:graphicFrameMkLst>
        </pc:graphicFrameChg>
      </pc:sldChg>
      <pc:sldChg chg="delSp modSp mod">
        <pc:chgData name="Arbie Sta. Maria" userId="f3148812-4228-411f-bf9f-5a2561256554" providerId="ADAL" clId="{A3481A10-2FEB-4680-B4A9-69163FAF375A}" dt="2022-12-22T05:29:20.400" v="669"/>
        <pc:sldMkLst>
          <pc:docMk/>
          <pc:sldMk cId="2667789162" sldId="847"/>
        </pc:sldMkLst>
        <pc:spChg chg="del">
          <ac:chgData name="Arbie Sta. Maria" userId="f3148812-4228-411f-bf9f-5a2561256554" providerId="ADAL" clId="{A3481A10-2FEB-4680-B4A9-69163FAF375A}" dt="2022-12-22T05:29:15.499" v="666" actId="478"/>
          <ac:spMkLst>
            <pc:docMk/>
            <pc:sldMk cId="2667789162" sldId="847"/>
            <ac:spMk id="2" creationId="{70AB3EF6-BB7D-4D73-9C21-731770A78952}"/>
          </ac:spMkLst>
        </pc:spChg>
        <pc:spChg chg="mod">
          <ac:chgData name="Arbie Sta. Maria" userId="f3148812-4228-411f-bf9f-5a2561256554" providerId="ADAL" clId="{A3481A10-2FEB-4680-B4A9-69163FAF375A}" dt="2022-12-22T05:29:20.400" v="669"/>
          <ac:spMkLst>
            <pc:docMk/>
            <pc:sldMk cId="2667789162" sldId="847"/>
            <ac:spMk id="3" creationId="{042D9E7B-D1BB-4A59-8D12-11E6C2FA55AC}"/>
          </ac:spMkLst>
        </pc:spChg>
      </pc:sldChg>
      <pc:sldChg chg="delSp modSp mod">
        <pc:chgData name="Arbie Sta. Maria" userId="f3148812-4228-411f-bf9f-5a2561256554" providerId="ADAL" clId="{A3481A10-2FEB-4680-B4A9-69163FAF375A}" dt="2022-12-22T05:29:27.779" v="671" actId="478"/>
        <pc:sldMkLst>
          <pc:docMk/>
          <pc:sldMk cId="1800239841" sldId="848"/>
        </pc:sldMkLst>
        <pc:spChg chg="del mod">
          <ac:chgData name="Arbie Sta. Maria" userId="f3148812-4228-411f-bf9f-5a2561256554" providerId="ADAL" clId="{A3481A10-2FEB-4680-B4A9-69163FAF375A}" dt="2022-12-22T05:29:27.779" v="671" actId="478"/>
          <ac:spMkLst>
            <pc:docMk/>
            <pc:sldMk cId="1800239841" sldId="848"/>
            <ac:spMk id="2" creationId="{70AB3EF6-BB7D-4D73-9C21-731770A78952}"/>
          </ac:spMkLst>
        </pc:spChg>
      </pc:sldChg>
      <pc:sldChg chg="delSp modSp mod">
        <pc:chgData name="Arbie Sta. Maria" userId="f3148812-4228-411f-bf9f-5a2561256554" providerId="ADAL" clId="{A3481A10-2FEB-4680-B4A9-69163FAF375A}" dt="2022-12-22T05:38:30.182" v="676" actId="14100"/>
        <pc:sldMkLst>
          <pc:docMk/>
          <pc:sldMk cId="3473830638" sldId="849"/>
        </pc:sldMkLst>
        <pc:spChg chg="del">
          <ac:chgData name="Arbie Sta. Maria" userId="f3148812-4228-411f-bf9f-5a2561256554" providerId="ADAL" clId="{A3481A10-2FEB-4680-B4A9-69163FAF375A}" dt="2022-12-22T05:37:20.388" v="672" actId="478"/>
          <ac:spMkLst>
            <pc:docMk/>
            <pc:sldMk cId="3473830638" sldId="849"/>
            <ac:spMk id="2" creationId="{70AB3EF6-BB7D-4D73-9C21-731770A78952}"/>
          </ac:spMkLst>
        </pc:spChg>
        <pc:spChg chg="mod">
          <ac:chgData name="Arbie Sta. Maria" userId="f3148812-4228-411f-bf9f-5a2561256554" providerId="ADAL" clId="{A3481A10-2FEB-4680-B4A9-69163FAF375A}" dt="2022-12-22T05:38:30.182" v="676" actId="14100"/>
          <ac:spMkLst>
            <pc:docMk/>
            <pc:sldMk cId="3473830638" sldId="849"/>
            <ac:spMk id="3" creationId="{042D9E7B-D1BB-4A59-8D12-11E6C2FA55AC}"/>
          </ac:spMkLst>
        </pc:spChg>
        <pc:spChg chg="mod">
          <ac:chgData name="Arbie Sta. Maria" userId="f3148812-4228-411f-bf9f-5a2561256554" providerId="ADAL" clId="{A3481A10-2FEB-4680-B4A9-69163FAF375A}" dt="2022-12-22T05:37:29.200" v="673" actId="1076"/>
          <ac:spMkLst>
            <pc:docMk/>
            <pc:sldMk cId="3473830638" sldId="849"/>
            <ac:spMk id="8" creationId="{80A80507-F5E5-48F7-A55D-FD7094BF3BB6}"/>
          </ac:spMkLst>
        </pc:spChg>
        <pc:picChg chg="mod">
          <ac:chgData name="Arbie Sta. Maria" userId="f3148812-4228-411f-bf9f-5a2561256554" providerId="ADAL" clId="{A3481A10-2FEB-4680-B4A9-69163FAF375A}" dt="2022-12-22T05:38:25.976" v="675" actId="196"/>
          <ac:picMkLst>
            <pc:docMk/>
            <pc:sldMk cId="3473830638" sldId="849"/>
            <ac:picMk id="6" creationId="{C0B0B075-66CC-4AEB-B988-5C7D23B6287E}"/>
          </ac:picMkLst>
        </pc:picChg>
      </pc:sldChg>
      <pc:sldChg chg="delSp modSp mod">
        <pc:chgData name="Arbie Sta. Maria" userId="f3148812-4228-411f-bf9f-5a2561256554" providerId="ADAL" clId="{A3481A10-2FEB-4680-B4A9-69163FAF375A}" dt="2022-12-22T05:39:47.889" v="691" actId="478"/>
        <pc:sldMkLst>
          <pc:docMk/>
          <pc:sldMk cId="3218633525" sldId="852"/>
        </pc:sldMkLst>
        <pc:spChg chg="del">
          <ac:chgData name="Arbie Sta. Maria" userId="f3148812-4228-411f-bf9f-5a2561256554" providerId="ADAL" clId="{A3481A10-2FEB-4680-B4A9-69163FAF375A}" dt="2022-12-22T05:39:47.889" v="691" actId="478"/>
          <ac:spMkLst>
            <pc:docMk/>
            <pc:sldMk cId="3218633525" sldId="852"/>
            <ac:spMk id="2" creationId="{70AB3EF6-BB7D-4D73-9C21-731770A78952}"/>
          </ac:spMkLst>
        </pc:spChg>
        <pc:picChg chg="mod modCrop">
          <ac:chgData name="Arbie Sta. Maria" userId="f3148812-4228-411f-bf9f-5a2561256554" providerId="ADAL" clId="{A3481A10-2FEB-4680-B4A9-69163FAF375A}" dt="2022-12-22T05:39:44.616" v="690" actId="18131"/>
          <ac:picMkLst>
            <pc:docMk/>
            <pc:sldMk cId="3218633525" sldId="852"/>
            <ac:picMk id="7" creationId="{58B9E142-28FD-4EEB-B3F0-E48F8F1C157F}"/>
          </ac:picMkLst>
        </pc:picChg>
      </pc:sldChg>
      <pc:sldChg chg="del">
        <pc:chgData name="Arbie Sta. Maria" userId="f3148812-4228-411f-bf9f-5a2561256554" providerId="ADAL" clId="{A3481A10-2FEB-4680-B4A9-69163FAF375A}" dt="2022-12-22T05:40:50.713" v="695" actId="47"/>
        <pc:sldMkLst>
          <pc:docMk/>
          <pc:sldMk cId="132319916" sldId="853"/>
        </pc:sldMkLst>
      </pc:sldChg>
      <pc:sldChg chg="delSp modSp mod">
        <pc:chgData name="Arbie Sta. Maria" userId="f3148812-4228-411f-bf9f-5a2561256554" providerId="ADAL" clId="{A3481A10-2FEB-4680-B4A9-69163FAF375A}" dt="2022-12-22T05:41:53.095" v="710" actId="5793"/>
        <pc:sldMkLst>
          <pc:docMk/>
          <pc:sldMk cId="1482591814" sldId="854"/>
        </pc:sldMkLst>
        <pc:spChg chg="del">
          <ac:chgData name="Arbie Sta. Maria" userId="f3148812-4228-411f-bf9f-5a2561256554" providerId="ADAL" clId="{A3481A10-2FEB-4680-B4A9-69163FAF375A}" dt="2022-12-22T05:41:17.457" v="702" actId="478"/>
          <ac:spMkLst>
            <pc:docMk/>
            <pc:sldMk cId="1482591814" sldId="854"/>
            <ac:spMk id="2" creationId="{70AB3EF6-BB7D-4D73-9C21-731770A78952}"/>
          </ac:spMkLst>
        </pc:spChg>
        <pc:spChg chg="mod">
          <ac:chgData name="Arbie Sta. Maria" userId="f3148812-4228-411f-bf9f-5a2561256554" providerId="ADAL" clId="{A3481A10-2FEB-4680-B4A9-69163FAF375A}" dt="2022-12-22T05:41:53.095" v="710" actId="5793"/>
          <ac:spMkLst>
            <pc:docMk/>
            <pc:sldMk cId="1482591814" sldId="854"/>
            <ac:spMk id="3" creationId="{042D9E7B-D1BB-4A59-8D12-11E6C2FA55AC}"/>
          </ac:spMkLst>
        </pc:spChg>
      </pc:sldChg>
      <pc:sldChg chg="modSp mod">
        <pc:chgData name="Arbie Sta. Maria" userId="f3148812-4228-411f-bf9f-5a2561256554" providerId="ADAL" clId="{A3481A10-2FEB-4680-B4A9-69163FAF375A}" dt="2022-12-22T05:41:48.706" v="707" actId="21"/>
        <pc:sldMkLst>
          <pc:docMk/>
          <pc:sldMk cId="1042953520" sldId="855"/>
        </pc:sldMkLst>
        <pc:spChg chg="mod">
          <ac:chgData name="Arbie Sta. Maria" userId="f3148812-4228-411f-bf9f-5a2561256554" providerId="ADAL" clId="{A3481A10-2FEB-4680-B4A9-69163FAF375A}" dt="2022-12-22T05:41:48.706" v="707" actId="21"/>
          <ac:spMkLst>
            <pc:docMk/>
            <pc:sldMk cId="1042953520" sldId="855"/>
            <ac:spMk id="3" creationId="{042D9E7B-D1BB-4A59-8D12-11E6C2FA55AC}"/>
          </ac:spMkLst>
        </pc:spChg>
      </pc:sldChg>
      <pc:sldChg chg="addSp delSp modSp mod">
        <pc:chgData name="Arbie Sta. Maria" userId="f3148812-4228-411f-bf9f-5a2561256554" providerId="ADAL" clId="{A3481A10-2FEB-4680-B4A9-69163FAF375A}" dt="2022-12-22T06:57:38.758" v="850"/>
        <pc:sldMkLst>
          <pc:docMk/>
          <pc:sldMk cId="2907079809" sldId="857"/>
        </pc:sldMkLst>
        <pc:spChg chg="del">
          <ac:chgData name="Arbie Sta. Maria" userId="f3148812-4228-411f-bf9f-5a2561256554" providerId="ADAL" clId="{A3481A10-2FEB-4680-B4A9-69163FAF375A}" dt="2022-12-22T05:42:02.660" v="711" actId="478"/>
          <ac:spMkLst>
            <pc:docMk/>
            <pc:sldMk cId="2907079809" sldId="857"/>
            <ac:spMk id="2" creationId="{70AB3EF6-BB7D-4D73-9C21-731770A78952}"/>
          </ac:spMkLst>
        </pc:spChg>
        <pc:spChg chg="mod">
          <ac:chgData name="Arbie Sta. Maria" userId="f3148812-4228-411f-bf9f-5a2561256554" providerId="ADAL" clId="{A3481A10-2FEB-4680-B4A9-69163FAF375A}" dt="2022-12-22T05:42:16.290" v="716" actId="21"/>
          <ac:spMkLst>
            <pc:docMk/>
            <pc:sldMk cId="2907079809" sldId="857"/>
            <ac:spMk id="3" creationId="{042D9E7B-D1BB-4A59-8D12-11E6C2FA55AC}"/>
          </ac:spMkLst>
        </pc:spChg>
        <pc:spChg chg="del">
          <ac:chgData name="Arbie Sta. Maria" userId="f3148812-4228-411f-bf9f-5a2561256554" providerId="ADAL" clId="{A3481A10-2FEB-4680-B4A9-69163FAF375A}" dt="2022-12-22T05:42:03.431" v="712" actId="478"/>
          <ac:spMkLst>
            <pc:docMk/>
            <pc:sldMk cId="2907079809" sldId="857"/>
            <ac:spMk id="8" creationId="{80A80507-F5E5-48F7-A55D-FD7094BF3BB6}"/>
          </ac:spMkLst>
        </pc:spChg>
        <pc:graphicFrameChg chg="add mod modGraphic">
          <ac:chgData name="Arbie Sta. Maria" userId="f3148812-4228-411f-bf9f-5a2561256554" providerId="ADAL" clId="{A3481A10-2FEB-4680-B4A9-69163FAF375A}" dt="2022-12-22T05:43:01.250" v="727" actId="207"/>
          <ac:graphicFrameMkLst>
            <pc:docMk/>
            <pc:sldMk cId="2907079809" sldId="857"/>
            <ac:graphicFrameMk id="4" creationId="{BD9CA992-C8A8-DD2D-F6FF-AA832BC75234}"/>
          </ac:graphicFrameMkLst>
        </pc:graphicFrameChg>
        <pc:picChg chg="del">
          <ac:chgData name="Arbie Sta. Maria" userId="f3148812-4228-411f-bf9f-5a2561256554" providerId="ADAL" clId="{A3481A10-2FEB-4680-B4A9-69163FAF375A}" dt="2022-12-22T05:42:03.864" v="713" actId="478"/>
          <ac:picMkLst>
            <pc:docMk/>
            <pc:sldMk cId="2907079809" sldId="857"/>
            <ac:picMk id="6" creationId="{C0B0B075-66CC-4AEB-B988-5C7D23B6287E}"/>
          </ac:picMkLst>
        </pc:picChg>
        <pc:picChg chg="add mod">
          <ac:chgData name="Arbie Sta. Maria" userId="f3148812-4228-411f-bf9f-5a2561256554" providerId="ADAL" clId="{A3481A10-2FEB-4680-B4A9-69163FAF375A}" dt="2022-12-22T06:57:38.758" v="850"/>
          <ac:picMkLst>
            <pc:docMk/>
            <pc:sldMk cId="2907079809" sldId="857"/>
            <ac:picMk id="7" creationId="{AFDAF33F-5773-9898-82E7-0CAA91EF6F5C}"/>
          </ac:picMkLst>
        </pc:picChg>
      </pc:sldChg>
      <pc:sldChg chg="addSp delSp modSp mod">
        <pc:chgData name="Arbie Sta. Maria" userId="f3148812-4228-411f-bf9f-5a2561256554" providerId="ADAL" clId="{A3481A10-2FEB-4680-B4A9-69163FAF375A}" dt="2022-12-22T07:27:10.978" v="1186"/>
        <pc:sldMkLst>
          <pc:docMk/>
          <pc:sldMk cId="365325511" sldId="862"/>
        </pc:sldMkLst>
        <pc:spChg chg="del">
          <ac:chgData name="Arbie Sta. Maria" userId="f3148812-4228-411f-bf9f-5a2561256554" providerId="ADAL" clId="{A3481A10-2FEB-4680-B4A9-69163FAF375A}" dt="2022-12-22T05:43:32.780" v="734" actId="478"/>
          <ac:spMkLst>
            <pc:docMk/>
            <pc:sldMk cId="365325511" sldId="862"/>
            <ac:spMk id="2" creationId="{70AB3EF6-BB7D-4D73-9C21-731770A78952}"/>
          </ac:spMkLst>
        </pc:spChg>
        <pc:spChg chg="mod">
          <ac:chgData name="Arbie Sta. Maria" userId="f3148812-4228-411f-bf9f-5a2561256554" providerId="ADAL" clId="{A3481A10-2FEB-4680-B4A9-69163FAF375A}" dt="2022-12-22T05:43:51.053" v="740" actId="5793"/>
          <ac:spMkLst>
            <pc:docMk/>
            <pc:sldMk cId="365325511" sldId="862"/>
            <ac:spMk id="3" creationId="{042D9E7B-D1BB-4A59-8D12-11E6C2FA55AC}"/>
          </ac:spMkLst>
        </pc:spChg>
        <pc:spChg chg="del">
          <ac:chgData name="Arbie Sta. Maria" userId="f3148812-4228-411f-bf9f-5a2561256554" providerId="ADAL" clId="{A3481A10-2FEB-4680-B4A9-69163FAF375A}" dt="2022-12-22T05:43:33.902" v="735" actId="478"/>
          <ac:spMkLst>
            <pc:docMk/>
            <pc:sldMk cId="365325511" sldId="862"/>
            <ac:spMk id="8" creationId="{80A80507-F5E5-48F7-A55D-FD7094BF3BB6}"/>
          </ac:spMkLst>
        </pc:spChg>
        <pc:graphicFrameChg chg="add mod modGraphic">
          <ac:chgData name="Arbie Sta. Maria" userId="f3148812-4228-411f-bf9f-5a2561256554" providerId="ADAL" clId="{A3481A10-2FEB-4680-B4A9-69163FAF375A}" dt="2022-12-22T05:44:41.665" v="765" actId="207"/>
          <ac:graphicFrameMkLst>
            <pc:docMk/>
            <pc:sldMk cId="365325511" sldId="862"/>
            <ac:graphicFrameMk id="4" creationId="{86F9AD12-1442-5CD9-A5D2-D0D7EB1291B1}"/>
          </ac:graphicFrameMkLst>
        </pc:graphicFrameChg>
        <pc:picChg chg="del">
          <ac:chgData name="Arbie Sta. Maria" userId="f3148812-4228-411f-bf9f-5a2561256554" providerId="ADAL" clId="{A3481A10-2FEB-4680-B4A9-69163FAF375A}" dt="2022-12-22T05:43:34.368" v="736" actId="478"/>
          <ac:picMkLst>
            <pc:docMk/>
            <pc:sldMk cId="365325511" sldId="862"/>
            <ac:picMk id="6" creationId="{C0B0B075-66CC-4AEB-B988-5C7D23B6287E}"/>
          </ac:picMkLst>
        </pc:picChg>
        <pc:picChg chg="add mod">
          <ac:chgData name="Arbie Sta. Maria" userId="f3148812-4228-411f-bf9f-5a2561256554" providerId="ADAL" clId="{A3481A10-2FEB-4680-B4A9-69163FAF375A}" dt="2022-12-22T07:27:10.978" v="1186"/>
          <ac:picMkLst>
            <pc:docMk/>
            <pc:sldMk cId="365325511" sldId="862"/>
            <ac:picMk id="7" creationId="{FCD8FA14-2C62-16A7-D5BF-549E1916C030}"/>
          </ac:picMkLst>
        </pc:picChg>
      </pc:sldChg>
      <pc:sldChg chg="addSp delSp modSp mod">
        <pc:chgData name="Arbie Sta. Maria" userId="f3148812-4228-411f-bf9f-5a2561256554" providerId="ADAL" clId="{A3481A10-2FEB-4680-B4A9-69163FAF375A}" dt="2022-12-22T06:57:40.653" v="851"/>
        <pc:sldMkLst>
          <pc:docMk/>
          <pc:sldMk cId="2518590244" sldId="863"/>
        </pc:sldMkLst>
        <pc:spChg chg="del">
          <ac:chgData name="Arbie Sta. Maria" userId="f3148812-4228-411f-bf9f-5a2561256554" providerId="ADAL" clId="{A3481A10-2FEB-4680-B4A9-69163FAF375A}" dt="2022-12-22T05:43:19.482" v="732" actId="478"/>
          <ac:spMkLst>
            <pc:docMk/>
            <pc:sldMk cId="2518590244" sldId="863"/>
            <ac:spMk id="2" creationId="{70AB3EF6-BB7D-4D73-9C21-731770A78952}"/>
          </ac:spMkLst>
        </pc:spChg>
        <pc:spChg chg="mod">
          <ac:chgData name="Arbie Sta. Maria" userId="f3148812-4228-411f-bf9f-5a2561256554" providerId="ADAL" clId="{A3481A10-2FEB-4680-B4A9-69163FAF375A}" dt="2022-12-22T05:43:25.347" v="733" actId="14100"/>
          <ac:spMkLst>
            <pc:docMk/>
            <pc:sldMk cId="2518590244" sldId="863"/>
            <ac:spMk id="3" creationId="{042D9E7B-D1BB-4A59-8D12-11E6C2FA55AC}"/>
          </ac:spMkLst>
        </pc:spChg>
        <pc:spChg chg="del">
          <ac:chgData name="Arbie Sta. Maria" userId="f3148812-4228-411f-bf9f-5a2561256554" providerId="ADAL" clId="{A3481A10-2FEB-4680-B4A9-69163FAF375A}" dt="2022-12-22T05:43:15.888" v="730" actId="478"/>
          <ac:spMkLst>
            <pc:docMk/>
            <pc:sldMk cId="2518590244" sldId="863"/>
            <ac:spMk id="8" creationId="{80A80507-F5E5-48F7-A55D-FD7094BF3BB6}"/>
          </ac:spMkLst>
        </pc:spChg>
        <pc:picChg chg="add mod">
          <ac:chgData name="Arbie Sta. Maria" userId="f3148812-4228-411f-bf9f-5a2561256554" providerId="ADAL" clId="{A3481A10-2FEB-4680-B4A9-69163FAF375A}" dt="2022-12-22T06:57:40.653" v="851"/>
          <ac:picMkLst>
            <pc:docMk/>
            <pc:sldMk cId="2518590244" sldId="863"/>
            <ac:picMk id="4" creationId="{45B22E4F-463F-1C74-D568-F5560D94913F}"/>
          </ac:picMkLst>
        </pc:picChg>
        <pc:picChg chg="del">
          <ac:chgData name="Arbie Sta. Maria" userId="f3148812-4228-411f-bf9f-5a2561256554" providerId="ADAL" clId="{A3481A10-2FEB-4680-B4A9-69163FAF375A}" dt="2022-12-22T05:43:17.686" v="731" actId="478"/>
          <ac:picMkLst>
            <pc:docMk/>
            <pc:sldMk cId="2518590244" sldId="863"/>
            <ac:picMk id="6" creationId="{C0B0B075-66CC-4AEB-B988-5C7D23B6287E}"/>
          </ac:picMkLst>
        </pc:picChg>
      </pc:sldChg>
      <pc:sldChg chg="addSp delSp modSp mod">
        <pc:chgData name="Arbie Sta. Maria" userId="f3148812-4228-411f-bf9f-5a2561256554" providerId="ADAL" clId="{A3481A10-2FEB-4680-B4A9-69163FAF375A}" dt="2022-12-22T06:57:42.194" v="852"/>
        <pc:sldMkLst>
          <pc:docMk/>
          <pc:sldMk cId="1811237422" sldId="864"/>
        </pc:sldMkLst>
        <pc:spChg chg="del">
          <ac:chgData name="Arbie Sta. Maria" userId="f3148812-4228-411f-bf9f-5a2561256554" providerId="ADAL" clId="{A3481A10-2FEB-4680-B4A9-69163FAF375A}" dt="2022-12-22T05:44:51.368" v="766" actId="478"/>
          <ac:spMkLst>
            <pc:docMk/>
            <pc:sldMk cId="1811237422" sldId="864"/>
            <ac:spMk id="2" creationId="{70AB3EF6-BB7D-4D73-9C21-731770A78952}"/>
          </ac:spMkLst>
        </pc:spChg>
        <pc:spChg chg="mod">
          <ac:chgData name="Arbie Sta. Maria" userId="f3148812-4228-411f-bf9f-5a2561256554" providerId="ADAL" clId="{A3481A10-2FEB-4680-B4A9-69163FAF375A}" dt="2022-12-22T05:45:03.767" v="772" actId="20577"/>
          <ac:spMkLst>
            <pc:docMk/>
            <pc:sldMk cId="1811237422" sldId="864"/>
            <ac:spMk id="3" creationId="{042D9E7B-D1BB-4A59-8D12-11E6C2FA55AC}"/>
          </ac:spMkLst>
        </pc:spChg>
        <pc:spChg chg="del">
          <ac:chgData name="Arbie Sta. Maria" userId="f3148812-4228-411f-bf9f-5a2561256554" providerId="ADAL" clId="{A3481A10-2FEB-4680-B4A9-69163FAF375A}" dt="2022-12-22T05:44:52.133" v="767" actId="478"/>
          <ac:spMkLst>
            <pc:docMk/>
            <pc:sldMk cId="1811237422" sldId="864"/>
            <ac:spMk id="8" creationId="{80A80507-F5E5-48F7-A55D-FD7094BF3BB6}"/>
          </ac:spMkLst>
        </pc:spChg>
        <pc:picChg chg="add mod">
          <ac:chgData name="Arbie Sta. Maria" userId="f3148812-4228-411f-bf9f-5a2561256554" providerId="ADAL" clId="{A3481A10-2FEB-4680-B4A9-69163FAF375A}" dt="2022-12-22T06:57:42.194" v="852"/>
          <ac:picMkLst>
            <pc:docMk/>
            <pc:sldMk cId="1811237422" sldId="864"/>
            <ac:picMk id="4" creationId="{E0F46EC5-292F-1896-176F-486919255FED}"/>
          </ac:picMkLst>
        </pc:picChg>
        <pc:picChg chg="del">
          <ac:chgData name="Arbie Sta. Maria" userId="f3148812-4228-411f-bf9f-5a2561256554" providerId="ADAL" clId="{A3481A10-2FEB-4680-B4A9-69163FAF375A}" dt="2022-12-22T05:44:52.526" v="768" actId="478"/>
          <ac:picMkLst>
            <pc:docMk/>
            <pc:sldMk cId="1811237422" sldId="864"/>
            <ac:picMk id="6" creationId="{C0B0B075-66CC-4AEB-B988-5C7D23B6287E}"/>
          </ac:picMkLst>
        </pc:picChg>
      </pc:sldChg>
      <pc:sldChg chg="delSp mod">
        <pc:chgData name="Arbie Sta. Maria" userId="f3148812-4228-411f-bf9f-5a2561256554" providerId="ADAL" clId="{A3481A10-2FEB-4680-B4A9-69163FAF375A}" dt="2022-12-22T05:57:37.315" v="773" actId="478"/>
        <pc:sldMkLst>
          <pc:docMk/>
          <pc:sldMk cId="38758828" sldId="865"/>
        </pc:sldMkLst>
        <pc:spChg chg="del">
          <ac:chgData name="Arbie Sta. Maria" userId="f3148812-4228-411f-bf9f-5a2561256554" providerId="ADAL" clId="{A3481A10-2FEB-4680-B4A9-69163FAF375A}" dt="2022-12-22T05:57:37.315" v="773" actId="478"/>
          <ac:spMkLst>
            <pc:docMk/>
            <pc:sldMk cId="38758828" sldId="865"/>
            <ac:spMk id="2" creationId="{70AB3EF6-BB7D-4D73-9C21-731770A78952}"/>
          </ac:spMkLst>
        </pc:spChg>
      </pc:sldChg>
      <pc:sldChg chg="addSp delSp modSp mod">
        <pc:chgData name="Arbie Sta. Maria" userId="f3148812-4228-411f-bf9f-5a2561256554" providerId="ADAL" clId="{A3481A10-2FEB-4680-B4A9-69163FAF375A}" dt="2022-12-22T06:56:46.330" v="837"/>
        <pc:sldMkLst>
          <pc:docMk/>
          <pc:sldMk cId="1678697492" sldId="867"/>
        </pc:sldMkLst>
        <pc:spChg chg="del">
          <ac:chgData name="Arbie Sta. Maria" userId="f3148812-4228-411f-bf9f-5a2561256554" providerId="ADAL" clId="{A3481A10-2FEB-4680-B4A9-69163FAF375A}" dt="2022-12-22T05:58:14.115" v="777" actId="478"/>
          <ac:spMkLst>
            <pc:docMk/>
            <pc:sldMk cId="1678697492" sldId="867"/>
            <ac:spMk id="2" creationId="{70AB3EF6-BB7D-4D73-9C21-731770A78952}"/>
          </ac:spMkLst>
        </pc:spChg>
        <pc:spChg chg="mod">
          <ac:chgData name="Arbie Sta. Maria" userId="f3148812-4228-411f-bf9f-5a2561256554" providerId="ADAL" clId="{A3481A10-2FEB-4680-B4A9-69163FAF375A}" dt="2022-12-22T05:58:08.850" v="776" actId="14100"/>
          <ac:spMkLst>
            <pc:docMk/>
            <pc:sldMk cId="1678697492" sldId="867"/>
            <ac:spMk id="3" creationId="{042D9E7B-D1BB-4A59-8D12-11E6C2FA55AC}"/>
          </ac:spMkLst>
        </pc:spChg>
        <pc:spChg chg="del">
          <ac:chgData name="Arbie Sta. Maria" userId="f3148812-4228-411f-bf9f-5a2561256554" providerId="ADAL" clId="{A3481A10-2FEB-4680-B4A9-69163FAF375A}" dt="2022-12-22T05:58:01.522" v="774" actId="478"/>
          <ac:spMkLst>
            <pc:docMk/>
            <pc:sldMk cId="1678697492" sldId="867"/>
            <ac:spMk id="9" creationId="{DC6AA9AC-956E-42D8-939B-44EDF0AB5AE8}"/>
          </ac:spMkLst>
        </pc:spChg>
        <pc:picChg chg="add mod">
          <ac:chgData name="Arbie Sta. Maria" userId="f3148812-4228-411f-bf9f-5a2561256554" providerId="ADAL" clId="{A3481A10-2FEB-4680-B4A9-69163FAF375A}" dt="2022-12-22T06:56:46.330" v="837"/>
          <ac:picMkLst>
            <pc:docMk/>
            <pc:sldMk cId="1678697492" sldId="867"/>
            <ac:picMk id="4" creationId="{B11058AC-925E-C691-3F55-FDABC9898B4F}"/>
          </ac:picMkLst>
        </pc:picChg>
        <pc:picChg chg="del">
          <ac:chgData name="Arbie Sta. Maria" userId="f3148812-4228-411f-bf9f-5a2561256554" providerId="ADAL" clId="{A3481A10-2FEB-4680-B4A9-69163FAF375A}" dt="2022-12-22T05:58:01.931" v="775" actId="478"/>
          <ac:picMkLst>
            <pc:docMk/>
            <pc:sldMk cId="1678697492" sldId="867"/>
            <ac:picMk id="8" creationId="{894DA7B3-1709-4591-9D9A-DA4BE1BFF68D}"/>
          </ac:picMkLst>
        </pc:picChg>
      </pc:sldChg>
      <pc:sldChg chg="modSp">
        <pc:chgData name="Arbie Sta. Maria" userId="f3148812-4228-411f-bf9f-5a2561256554" providerId="ADAL" clId="{A3481A10-2FEB-4680-B4A9-69163FAF375A}" dt="2022-12-22T05:59:07.461" v="785" actId="207"/>
        <pc:sldMkLst>
          <pc:docMk/>
          <pc:sldMk cId="3633698436" sldId="868"/>
        </pc:sldMkLst>
        <pc:graphicFrameChg chg="mod">
          <ac:chgData name="Arbie Sta. Maria" userId="f3148812-4228-411f-bf9f-5a2561256554" providerId="ADAL" clId="{A3481A10-2FEB-4680-B4A9-69163FAF375A}" dt="2022-12-22T05:59:07.461" v="785" actId="207"/>
          <ac:graphicFrameMkLst>
            <pc:docMk/>
            <pc:sldMk cId="3633698436" sldId="868"/>
            <ac:graphicFrameMk id="25" creationId="{84C523C4-903F-4604-9DAA-5A76F45A0805}"/>
          </ac:graphicFrameMkLst>
        </pc:graphicFrameChg>
      </pc:sldChg>
      <pc:sldChg chg="addSp delSp modSp mod">
        <pc:chgData name="Arbie Sta. Maria" userId="f3148812-4228-411f-bf9f-5a2561256554" providerId="ADAL" clId="{A3481A10-2FEB-4680-B4A9-69163FAF375A}" dt="2022-12-22T06:56:46.998" v="838"/>
        <pc:sldMkLst>
          <pc:docMk/>
          <pc:sldMk cId="2233017518" sldId="869"/>
        </pc:sldMkLst>
        <pc:spChg chg="mod">
          <ac:chgData name="Arbie Sta. Maria" userId="f3148812-4228-411f-bf9f-5a2561256554" providerId="ADAL" clId="{A3481A10-2FEB-4680-B4A9-69163FAF375A}" dt="2022-12-22T06:51:56.410" v="788" actId="14100"/>
          <ac:spMkLst>
            <pc:docMk/>
            <pc:sldMk cId="2233017518" sldId="869"/>
            <ac:spMk id="3" creationId="{042D9E7B-D1BB-4A59-8D12-11E6C2FA55AC}"/>
          </ac:spMkLst>
        </pc:spChg>
        <pc:spChg chg="del">
          <ac:chgData name="Arbie Sta. Maria" userId="f3148812-4228-411f-bf9f-5a2561256554" providerId="ADAL" clId="{A3481A10-2FEB-4680-B4A9-69163FAF375A}" dt="2022-12-22T06:51:48.684" v="786" actId="478"/>
          <ac:spMkLst>
            <pc:docMk/>
            <pc:sldMk cId="2233017518" sldId="869"/>
            <ac:spMk id="9" creationId="{81F397EF-1154-4125-B4FC-295F750E0D73}"/>
          </ac:spMkLst>
        </pc:spChg>
        <pc:picChg chg="add mod">
          <ac:chgData name="Arbie Sta. Maria" userId="f3148812-4228-411f-bf9f-5a2561256554" providerId="ADAL" clId="{A3481A10-2FEB-4680-B4A9-69163FAF375A}" dt="2022-12-22T06:56:46.998" v="838"/>
          <ac:picMkLst>
            <pc:docMk/>
            <pc:sldMk cId="2233017518" sldId="869"/>
            <ac:picMk id="4" creationId="{DB3F1F2B-A18D-B646-4250-712530F6809E}"/>
          </ac:picMkLst>
        </pc:picChg>
        <pc:picChg chg="del">
          <ac:chgData name="Arbie Sta. Maria" userId="f3148812-4228-411f-bf9f-5a2561256554" providerId="ADAL" clId="{A3481A10-2FEB-4680-B4A9-69163FAF375A}" dt="2022-12-22T06:51:49.154" v="787" actId="478"/>
          <ac:picMkLst>
            <pc:docMk/>
            <pc:sldMk cId="2233017518" sldId="869"/>
            <ac:picMk id="8" creationId="{7C3D654D-B310-4FA8-A982-37CB7652DCB8}"/>
          </ac:picMkLst>
        </pc:picChg>
      </pc:sldChg>
      <pc:sldChg chg="addSp delSp modSp mod">
        <pc:chgData name="Arbie Sta. Maria" userId="f3148812-4228-411f-bf9f-5a2561256554" providerId="ADAL" clId="{A3481A10-2FEB-4680-B4A9-69163FAF375A}" dt="2022-12-22T06:56:47.677" v="839"/>
        <pc:sldMkLst>
          <pc:docMk/>
          <pc:sldMk cId="2453143172" sldId="871"/>
        </pc:sldMkLst>
        <pc:spChg chg="del">
          <ac:chgData name="Arbie Sta. Maria" userId="f3148812-4228-411f-bf9f-5a2561256554" providerId="ADAL" clId="{A3481A10-2FEB-4680-B4A9-69163FAF375A}" dt="2022-12-22T06:52:48.425" v="789" actId="478"/>
          <ac:spMkLst>
            <pc:docMk/>
            <pc:sldMk cId="2453143172" sldId="871"/>
            <ac:spMk id="2" creationId="{70AB3EF6-BB7D-4D73-9C21-731770A78952}"/>
          </ac:spMkLst>
        </pc:spChg>
        <pc:spChg chg="mod">
          <ac:chgData name="Arbie Sta. Maria" userId="f3148812-4228-411f-bf9f-5a2561256554" providerId="ADAL" clId="{A3481A10-2FEB-4680-B4A9-69163FAF375A}" dt="2022-12-22T06:53:07.377" v="796"/>
          <ac:spMkLst>
            <pc:docMk/>
            <pc:sldMk cId="2453143172" sldId="871"/>
            <ac:spMk id="3" creationId="{042D9E7B-D1BB-4A59-8D12-11E6C2FA55AC}"/>
          </ac:spMkLst>
        </pc:spChg>
        <pc:spChg chg="del mod">
          <ac:chgData name="Arbie Sta. Maria" userId="f3148812-4228-411f-bf9f-5a2561256554" providerId="ADAL" clId="{A3481A10-2FEB-4680-B4A9-69163FAF375A}" dt="2022-12-22T06:52:55.675" v="791" actId="478"/>
          <ac:spMkLst>
            <pc:docMk/>
            <pc:sldMk cId="2453143172" sldId="871"/>
            <ac:spMk id="9" creationId="{81F397EF-1154-4125-B4FC-295F750E0D73}"/>
          </ac:spMkLst>
        </pc:spChg>
        <pc:picChg chg="add mod">
          <ac:chgData name="Arbie Sta. Maria" userId="f3148812-4228-411f-bf9f-5a2561256554" providerId="ADAL" clId="{A3481A10-2FEB-4680-B4A9-69163FAF375A}" dt="2022-12-22T06:56:47.677" v="839"/>
          <ac:picMkLst>
            <pc:docMk/>
            <pc:sldMk cId="2453143172" sldId="871"/>
            <ac:picMk id="4" creationId="{378A41EF-34B0-EAF0-6092-36FDFC0861D4}"/>
          </ac:picMkLst>
        </pc:picChg>
        <pc:picChg chg="del">
          <ac:chgData name="Arbie Sta. Maria" userId="f3148812-4228-411f-bf9f-5a2561256554" providerId="ADAL" clId="{A3481A10-2FEB-4680-B4A9-69163FAF375A}" dt="2022-12-22T06:52:56.145" v="792" actId="478"/>
          <ac:picMkLst>
            <pc:docMk/>
            <pc:sldMk cId="2453143172" sldId="871"/>
            <ac:picMk id="8" creationId="{7C3D654D-B310-4FA8-A982-37CB7652DCB8}"/>
          </ac:picMkLst>
        </pc:picChg>
      </pc:sldChg>
      <pc:sldChg chg="delSp modSp del mod">
        <pc:chgData name="Arbie Sta. Maria" userId="f3148812-4228-411f-bf9f-5a2561256554" providerId="ADAL" clId="{A3481A10-2FEB-4680-B4A9-69163FAF375A}" dt="2022-12-22T06:54:47.334" v="820" actId="47"/>
        <pc:sldMkLst>
          <pc:docMk/>
          <pc:sldMk cId="2485770784" sldId="875"/>
        </pc:sldMkLst>
        <pc:spChg chg="del">
          <ac:chgData name="Arbie Sta. Maria" userId="f3148812-4228-411f-bf9f-5a2561256554" providerId="ADAL" clId="{A3481A10-2FEB-4680-B4A9-69163FAF375A}" dt="2022-12-22T06:54:31.340" v="817" actId="478"/>
          <ac:spMkLst>
            <pc:docMk/>
            <pc:sldMk cId="2485770784" sldId="875"/>
            <ac:spMk id="2" creationId="{70AB3EF6-BB7D-4D73-9C21-731770A78952}"/>
          </ac:spMkLst>
        </pc:spChg>
        <pc:picChg chg="mod">
          <ac:chgData name="Arbie Sta. Maria" userId="f3148812-4228-411f-bf9f-5a2561256554" providerId="ADAL" clId="{A3481A10-2FEB-4680-B4A9-69163FAF375A}" dt="2022-12-22T06:54:26.335" v="816" actId="1076"/>
          <ac:picMkLst>
            <pc:docMk/>
            <pc:sldMk cId="2485770784" sldId="875"/>
            <ac:picMk id="7" creationId="{58B9E142-28FD-4EEB-B3F0-E48F8F1C157F}"/>
          </ac:picMkLst>
        </pc:picChg>
      </pc:sldChg>
      <pc:sldChg chg="del">
        <pc:chgData name="Arbie Sta. Maria" userId="f3148812-4228-411f-bf9f-5a2561256554" providerId="ADAL" clId="{A3481A10-2FEB-4680-B4A9-69163FAF375A}" dt="2022-12-22T06:58:13.617" v="859" actId="47"/>
        <pc:sldMkLst>
          <pc:docMk/>
          <pc:sldMk cId="2307196899" sldId="876"/>
        </pc:sldMkLst>
      </pc:sldChg>
      <pc:sldChg chg="addSp delSp modSp mod">
        <pc:chgData name="Arbie Sta. Maria" userId="f3148812-4228-411f-bf9f-5a2561256554" providerId="ADAL" clId="{A3481A10-2FEB-4680-B4A9-69163FAF375A}" dt="2022-12-22T06:57:45.667" v="853"/>
        <pc:sldMkLst>
          <pc:docMk/>
          <pc:sldMk cId="4219104117" sldId="877"/>
        </pc:sldMkLst>
        <pc:spChg chg="del">
          <ac:chgData name="Arbie Sta. Maria" userId="f3148812-4228-411f-bf9f-5a2561256554" providerId="ADAL" clId="{A3481A10-2FEB-4680-B4A9-69163FAF375A}" dt="2022-12-22T06:53:13.437" v="797" actId="478"/>
          <ac:spMkLst>
            <pc:docMk/>
            <pc:sldMk cId="4219104117" sldId="877"/>
            <ac:spMk id="2" creationId="{70AB3EF6-BB7D-4D73-9C21-731770A78952}"/>
          </ac:spMkLst>
        </pc:spChg>
        <pc:spChg chg="mod">
          <ac:chgData name="Arbie Sta. Maria" userId="f3148812-4228-411f-bf9f-5a2561256554" providerId="ADAL" clId="{A3481A10-2FEB-4680-B4A9-69163FAF375A}" dt="2022-12-22T06:53:33.672" v="804" actId="20577"/>
          <ac:spMkLst>
            <pc:docMk/>
            <pc:sldMk cId="4219104117" sldId="877"/>
            <ac:spMk id="3" creationId="{042D9E7B-D1BB-4A59-8D12-11E6C2FA55AC}"/>
          </ac:spMkLst>
        </pc:spChg>
        <pc:spChg chg="add del mod">
          <ac:chgData name="Arbie Sta. Maria" userId="f3148812-4228-411f-bf9f-5a2561256554" providerId="ADAL" clId="{A3481A10-2FEB-4680-B4A9-69163FAF375A}" dt="2022-12-22T06:53:14.657" v="798" actId="478"/>
          <ac:spMkLst>
            <pc:docMk/>
            <pc:sldMk cId="4219104117" sldId="877"/>
            <ac:spMk id="7" creationId="{99AA1209-4BB0-277E-317A-80C8374682E5}"/>
          </ac:spMkLst>
        </pc:spChg>
        <pc:graphicFrameChg chg="add mod modGraphic">
          <ac:chgData name="Arbie Sta. Maria" userId="f3148812-4228-411f-bf9f-5a2561256554" providerId="ADAL" clId="{A3481A10-2FEB-4680-B4A9-69163FAF375A}" dt="2022-12-22T06:54:17.843" v="814" actId="207"/>
          <ac:graphicFrameMkLst>
            <pc:docMk/>
            <pc:sldMk cId="4219104117" sldId="877"/>
            <ac:graphicFrameMk id="8" creationId="{C224ACA3-D025-534C-2EE0-255F43BFE376}"/>
          </ac:graphicFrameMkLst>
        </pc:graphicFrameChg>
        <pc:picChg chg="del">
          <ac:chgData name="Arbie Sta. Maria" userId="f3148812-4228-411f-bf9f-5a2561256554" providerId="ADAL" clId="{A3481A10-2FEB-4680-B4A9-69163FAF375A}" dt="2022-12-22T06:53:16.181" v="799" actId="478"/>
          <ac:picMkLst>
            <pc:docMk/>
            <pc:sldMk cId="4219104117" sldId="877"/>
            <ac:picMk id="6" creationId="{5E33F415-1CA6-4AA8-8AC0-593AEACB3A28}"/>
          </ac:picMkLst>
        </pc:picChg>
        <pc:picChg chg="add mod">
          <ac:chgData name="Arbie Sta. Maria" userId="f3148812-4228-411f-bf9f-5a2561256554" providerId="ADAL" clId="{A3481A10-2FEB-4680-B4A9-69163FAF375A}" dt="2022-12-22T06:57:45.667" v="853"/>
          <ac:picMkLst>
            <pc:docMk/>
            <pc:sldMk cId="4219104117" sldId="877"/>
            <ac:picMk id="9" creationId="{2069FED7-449C-CFA0-5930-804F91D59251}"/>
          </ac:picMkLst>
        </pc:picChg>
      </pc:sldChg>
      <pc:sldChg chg="delSp mod">
        <pc:chgData name="Arbie Sta. Maria" userId="f3148812-4228-411f-bf9f-5a2561256554" providerId="ADAL" clId="{A3481A10-2FEB-4680-B4A9-69163FAF375A}" dt="2022-12-22T07:00:53.757" v="872" actId="478"/>
        <pc:sldMkLst>
          <pc:docMk/>
          <pc:sldMk cId="4067342497" sldId="878"/>
        </pc:sldMkLst>
        <pc:spChg chg="del">
          <ac:chgData name="Arbie Sta. Maria" userId="f3148812-4228-411f-bf9f-5a2561256554" providerId="ADAL" clId="{A3481A10-2FEB-4680-B4A9-69163FAF375A}" dt="2022-12-22T07:00:53.757" v="872" actId="478"/>
          <ac:spMkLst>
            <pc:docMk/>
            <pc:sldMk cId="4067342497" sldId="878"/>
            <ac:spMk id="2" creationId="{70AB3EF6-BB7D-4D73-9C21-731770A78952}"/>
          </ac:spMkLst>
        </pc:spChg>
      </pc:sldChg>
      <pc:sldChg chg="delSp modSp mod">
        <pc:chgData name="Arbie Sta. Maria" userId="f3148812-4228-411f-bf9f-5a2561256554" providerId="ADAL" clId="{A3481A10-2FEB-4680-B4A9-69163FAF375A}" dt="2022-12-22T07:02:28.817" v="888" actId="732"/>
        <pc:sldMkLst>
          <pc:docMk/>
          <pc:sldMk cId="46988414" sldId="879"/>
        </pc:sldMkLst>
        <pc:spChg chg="del">
          <ac:chgData name="Arbie Sta. Maria" userId="f3148812-4228-411f-bf9f-5a2561256554" providerId="ADAL" clId="{A3481A10-2FEB-4680-B4A9-69163FAF375A}" dt="2022-12-22T07:01:11.668" v="876" actId="478"/>
          <ac:spMkLst>
            <pc:docMk/>
            <pc:sldMk cId="46988414" sldId="879"/>
            <ac:spMk id="2" creationId="{70AB3EF6-BB7D-4D73-9C21-731770A78952}"/>
          </ac:spMkLst>
        </pc:spChg>
        <pc:spChg chg="mod">
          <ac:chgData name="Arbie Sta. Maria" userId="f3148812-4228-411f-bf9f-5a2561256554" providerId="ADAL" clId="{A3481A10-2FEB-4680-B4A9-69163FAF375A}" dt="2022-12-22T07:01:08.950" v="875" actId="20577"/>
          <ac:spMkLst>
            <pc:docMk/>
            <pc:sldMk cId="46988414" sldId="879"/>
            <ac:spMk id="3" creationId="{042D9E7B-D1BB-4A59-8D12-11E6C2FA55AC}"/>
          </ac:spMkLst>
        </pc:spChg>
        <pc:picChg chg="mod modCrop">
          <ac:chgData name="Arbie Sta. Maria" userId="f3148812-4228-411f-bf9f-5a2561256554" providerId="ADAL" clId="{A3481A10-2FEB-4680-B4A9-69163FAF375A}" dt="2022-12-22T07:02:28.817" v="888" actId="732"/>
          <ac:picMkLst>
            <pc:docMk/>
            <pc:sldMk cId="46988414" sldId="879"/>
            <ac:picMk id="7" creationId="{58B9E142-28FD-4EEB-B3F0-E48F8F1C157F}"/>
          </ac:picMkLst>
        </pc:picChg>
      </pc:sldChg>
      <pc:sldChg chg="del">
        <pc:chgData name="Arbie Sta. Maria" userId="f3148812-4228-411f-bf9f-5a2561256554" providerId="ADAL" clId="{A3481A10-2FEB-4680-B4A9-69163FAF375A}" dt="2022-12-22T07:02:54.374" v="892" actId="47"/>
        <pc:sldMkLst>
          <pc:docMk/>
          <pc:sldMk cId="2889176900" sldId="880"/>
        </pc:sldMkLst>
      </pc:sldChg>
      <pc:sldChg chg="del">
        <pc:chgData name="Arbie Sta. Maria" userId="f3148812-4228-411f-bf9f-5a2561256554" providerId="ADAL" clId="{A3481A10-2FEB-4680-B4A9-69163FAF375A}" dt="2022-12-22T07:03:18.434" v="896" actId="47"/>
        <pc:sldMkLst>
          <pc:docMk/>
          <pc:sldMk cId="2946527346" sldId="881"/>
        </pc:sldMkLst>
      </pc:sldChg>
      <pc:sldChg chg="delSp modSp mod">
        <pc:chgData name="Arbie Sta. Maria" userId="f3148812-4228-411f-bf9f-5a2561256554" providerId="ADAL" clId="{A3481A10-2FEB-4680-B4A9-69163FAF375A}" dt="2022-12-22T07:04:17.320" v="908" actId="20577"/>
        <pc:sldMkLst>
          <pc:docMk/>
          <pc:sldMk cId="3092039687" sldId="882"/>
        </pc:sldMkLst>
        <pc:spChg chg="del">
          <ac:chgData name="Arbie Sta. Maria" userId="f3148812-4228-411f-bf9f-5a2561256554" providerId="ADAL" clId="{A3481A10-2FEB-4680-B4A9-69163FAF375A}" dt="2022-12-22T07:04:11.315" v="906" actId="478"/>
          <ac:spMkLst>
            <pc:docMk/>
            <pc:sldMk cId="3092039687" sldId="882"/>
            <ac:spMk id="2" creationId="{70AB3EF6-BB7D-4D73-9C21-731770A78952}"/>
          </ac:spMkLst>
        </pc:spChg>
        <pc:spChg chg="mod">
          <ac:chgData name="Arbie Sta. Maria" userId="f3148812-4228-411f-bf9f-5a2561256554" providerId="ADAL" clId="{A3481A10-2FEB-4680-B4A9-69163FAF375A}" dt="2022-12-22T07:04:17.320" v="908" actId="20577"/>
          <ac:spMkLst>
            <pc:docMk/>
            <pc:sldMk cId="3092039687" sldId="882"/>
            <ac:spMk id="3" creationId="{042D9E7B-D1BB-4A59-8D12-11E6C2FA55AC}"/>
          </ac:spMkLst>
        </pc:spChg>
      </pc:sldChg>
      <pc:sldChg chg="delSp modSp mod">
        <pc:chgData name="Arbie Sta. Maria" userId="f3148812-4228-411f-bf9f-5a2561256554" providerId="ADAL" clId="{A3481A10-2FEB-4680-B4A9-69163FAF375A}" dt="2022-12-22T07:04:31.076" v="913" actId="20577"/>
        <pc:sldMkLst>
          <pc:docMk/>
          <pc:sldMk cId="2108133273" sldId="883"/>
        </pc:sldMkLst>
        <pc:spChg chg="del">
          <ac:chgData name="Arbie Sta. Maria" userId="f3148812-4228-411f-bf9f-5a2561256554" providerId="ADAL" clId="{A3481A10-2FEB-4680-B4A9-69163FAF375A}" dt="2022-12-22T07:04:25.865" v="909" actId="478"/>
          <ac:spMkLst>
            <pc:docMk/>
            <pc:sldMk cId="2108133273" sldId="883"/>
            <ac:spMk id="2" creationId="{70AB3EF6-BB7D-4D73-9C21-731770A78952}"/>
          </ac:spMkLst>
        </pc:spChg>
        <pc:spChg chg="mod">
          <ac:chgData name="Arbie Sta. Maria" userId="f3148812-4228-411f-bf9f-5a2561256554" providerId="ADAL" clId="{A3481A10-2FEB-4680-B4A9-69163FAF375A}" dt="2022-12-22T07:04:31.076" v="913" actId="20577"/>
          <ac:spMkLst>
            <pc:docMk/>
            <pc:sldMk cId="2108133273" sldId="883"/>
            <ac:spMk id="3" creationId="{042D9E7B-D1BB-4A59-8D12-11E6C2FA55AC}"/>
          </ac:spMkLst>
        </pc:spChg>
      </pc:sldChg>
      <pc:sldChg chg="addSp delSp modSp mod">
        <pc:chgData name="Arbie Sta. Maria" userId="f3148812-4228-411f-bf9f-5a2561256554" providerId="ADAL" clId="{A3481A10-2FEB-4680-B4A9-69163FAF375A}" dt="2022-12-22T07:06:24.555" v="929" actId="207"/>
        <pc:sldMkLst>
          <pc:docMk/>
          <pc:sldMk cId="4132444186" sldId="884"/>
        </pc:sldMkLst>
        <pc:spChg chg="del">
          <ac:chgData name="Arbie Sta. Maria" userId="f3148812-4228-411f-bf9f-5a2561256554" providerId="ADAL" clId="{A3481A10-2FEB-4680-B4A9-69163FAF375A}" dt="2022-12-22T07:05:08.677" v="914" actId="478"/>
          <ac:spMkLst>
            <pc:docMk/>
            <pc:sldMk cId="4132444186" sldId="884"/>
            <ac:spMk id="2" creationId="{70AB3EF6-BB7D-4D73-9C21-731770A78952}"/>
          </ac:spMkLst>
        </pc:spChg>
        <pc:spChg chg="mod">
          <ac:chgData name="Arbie Sta. Maria" userId="f3148812-4228-411f-bf9f-5a2561256554" providerId="ADAL" clId="{A3481A10-2FEB-4680-B4A9-69163FAF375A}" dt="2022-12-22T07:05:46.151" v="921" actId="5793"/>
          <ac:spMkLst>
            <pc:docMk/>
            <pc:sldMk cId="4132444186" sldId="884"/>
            <ac:spMk id="3" creationId="{042D9E7B-D1BB-4A59-8D12-11E6C2FA55AC}"/>
          </ac:spMkLst>
        </pc:spChg>
        <pc:graphicFrameChg chg="add mod modGraphic">
          <ac:chgData name="Arbie Sta. Maria" userId="f3148812-4228-411f-bf9f-5a2561256554" providerId="ADAL" clId="{A3481A10-2FEB-4680-B4A9-69163FAF375A}" dt="2022-12-22T07:06:24.555" v="929" actId="207"/>
          <ac:graphicFrameMkLst>
            <pc:docMk/>
            <pc:sldMk cId="4132444186" sldId="884"/>
            <ac:graphicFrameMk id="4" creationId="{BD4D8897-39B5-3863-73A0-982375A42E25}"/>
          </ac:graphicFrameMkLst>
        </pc:graphicFrameChg>
        <pc:picChg chg="del mod">
          <ac:chgData name="Arbie Sta. Maria" userId="f3148812-4228-411f-bf9f-5a2561256554" providerId="ADAL" clId="{A3481A10-2FEB-4680-B4A9-69163FAF375A}" dt="2022-12-22T07:05:31.403" v="917" actId="478"/>
          <ac:picMkLst>
            <pc:docMk/>
            <pc:sldMk cId="4132444186" sldId="884"/>
            <ac:picMk id="6" creationId="{36A7AF03-CC70-4987-B5DB-ED4C1D010A5C}"/>
          </ac:picMkLst>
        </pc:picChg>
      </pc:sldChg>
      <pc:sldChg chg="addSp delSp modSp mod">
        <pc:chgData name="Arbie Sta. Maria" userId="f3148812-4228-411f-bf9f-5a2561256554" providerId="ADAL" clId="{A3481A10-2FEB-4680-B4A9-69163FAF375A}" dt="2022-12-22T07:26:58.749" v="1185"/>
        <pc:sldMkLst>
          <pc:docMk/>
          <pc:sldMk cId="2336366944" sldId="885"/>
        </pc:sldMkLst>
        <pc:spChg chg="mod">
          <ac:chgData name="Arbie Sta. Maria" userId="f3148812-4228-411f-bf9f-5a2561256554" providerId="ADAL" clId="{A3481A10-2FEB-4680-B4A9-69163FAF375A}" dt="2022-12-22T07:06:35.351" v="932" actId="20577"/>
          <ac:spMkLst>
            <pc:docMk/>
            <pc:sldMk cId="2336366944" sldId="885"/>
            <ac:spMk id="2" creationId="{70AB3EF6-BB7D-4D73-9C21-731770A78952}"/>
          </ac:spMkLst>
        </pc:spChg>
        <pc:spChg chg="mod">
          <ac:chgData name="Arbie Sta. Maria" userId="f3148812-4228-411f-bf9f-5a2561256554" providerId="ADAL" clId="{A3481A10-2FEB-4680-B4A9-69163FAF375A}" dt="2022-12-22T07:06:54.465" v="936"/>
          <ac:spMkLst>
            <pc:docMk/>
            <pc:sldMk cId="2336366944" sldId="885"/>
            <ac:spMk id="3" creationId="{042D9E7B-D1BB-4A59-8D12-11E6C2FA55AC}"/>
          </ac:spMkLst>
        </pc:spChg>
        <pc:spChg chg="del">
          <ac:chgData name="Arbie Sta. Maria" userId="f3148812-4228-411f-bf9f-5a2561256554" providerId="ADAL" clId="{A3481A10-2FEB-4680-B4A9-69163FAF375A}" dt="2022-12-22T07:06:36.667" v="933" actId="478"/>
          <ac:spMkLst>
            <pc:docMk/>
            <pc:sldMk cId="2336366944" sldId="885"/>
            <ac:spMk id="9" creationId="{81F397EF-1154-4125-B4FC-295F750E0D73}"/>
          </ac:spMkLst>
        </pc:spChg>
        <pc:picChg chg="add mod">
          <ac:chgData name="Arbie Sta. Maria" userId="f3148812-4228-411f-bf9f-5a2561256554" providerId="ADAL" clId="{A3481A10-2FEB-4680-B4A9-69163FAF375A}" dt="2022-12-22T07:26:58.749" v="1185"/>
          <ac:picMkLst>
            <pc:docMk/>
            <pc:sldMk cId="2336366944" sldId="885"/>
            <ac:picMk id="4" creationId="{2D653CCA-88CE-FD79-C264-7C3A03AE0975}"/>
          </ac:picMkLst>
        </pc:picChg>
        <pc:picChg chg="del">
          <ac:chgData name="Arbie Sta. Maria" userId="f3148812-4228-411f-bf9f-5a2561256554" providerId="ADAL" clId="{A3481A10-2FEB-4680-B4A9-69163FAF375A}" dt="2022-12-22T07:06:32.452" v="930" actId="478"/>
          <ac:picMkLst>
            <pc:docMk/>
            <pc:sldMk cId="2336366944" sldId="885"/>
            <ac:picMk id="8" creationId="{7C3D654D-B310-4FA8-A982-37CB7652DCB8}"/>
          </ac:picMkLst>
        </pc:picChg>
      </pc:sldChg>
      <pc:sldChg chg="del">
        <pc:chgData name="Arbie Sta. Maria" userId="f3148812-4228-411f-bf9f-5a2561256554" providerId="ADAL" clId="{A3481A10-2FEB-4680-B4A9-69163FAF375A}" dt="2022-12-22T07:06:58.421" v="937" actId="47"/>
        <pc:sldMkLst>
          <pc:docMk/>
          <pc:sldMk cId="698797305" sldId="886"/>
        </pc:sldMkLst>
      </pc:sldChg>
      <pc:sldChg chg="delSp modSp mod">
        <pc:chgData name="Arbie Sta. Maria" userId="f3148812-4228-411f-bf9f-5a2561256554" providerId="ADAL" clId="{A3481A10-2FEB-4680-B4A9-69163FAF375A}" dt="2022-12-22T07:07:25.430" v="944"/>
        <pc:sldMkLst>
          <pc:docMk/>
          <pc:sldMk cId="871611850" sldId="887"/>
        </pc:sldMkLst>
        <pc:spChg chg="del">
          <ac:chgData name="Arbie Sta. Maria" userId="f3148812-4228-411f-bf9f-5a2561256554" providerId="ADAL" clId="{A3481A10-2FEB-4680-B4A9-69163FAF375A}" dt="2022-12-22T07:07:17.048" v="942" actId="478"/>
          <ac:spMkLst>
            <pc:docMk/>
            <pc:sldMk cId="871611850" sldId="887"/>
            <ac:spMk id="2" creationId="{70AB3EF6-BB7D-4D73-9C21-731770A78952}"/>
          </ac:spMkLst>
        </pc:spChg>
        <pc:spChg chg="mod">
          <ac:chgData name="Arbie Sta. Maria" userId="f3148812-4228-411f-bf9f-5a2561256554" providerId="ADAL" clId="{A3481A10-2FEB-4680-B4A9-69163FAF375A}" dt="2022-12-22T07:07:25.430" v="944"/>
          <ac:spMkLst>
            <pc:docMk/>
            <pc:sldMk cId="871611850" sldId="887"/>
            <ac:spMk id="3" creationId="{042D9E7B-D1BB-4A59-8D12-11E6C2FA55AC}"/>
          </ac:spMkLst>
        </pc:spChg>
      </pc:sldChg>
      <pc:sldChg chg="addSp delSp modSp mod">
        <pc:chgData name="Arbie Sta. Maria" userId="f3148812-4228-411f-bf9f-5a2561256554" providerId="ADAL" clId="{A3481A10-2FEB-4680-B4A9-69163FAF375A}" dt="2022-12-22T07:26:57.794" v="1184"/>
        <pc:sldMkLst>
          <pc:docMk/>
          <pc:sldMk cId="3003070042" sldId="888"/>
        </pc:sldMkLst>
        <pc:spChg chg="del">
          <ac:chgData name="Arbie Sta. Maria" userId="f3148812-4228-411f-bf9f-5a2561256554" providerId="ADAL" clId="{A3481A10-2FEB-4680-B4A9-69163FAF375A}" dt="2022-12-22T07:07:01.713" v="938" actId="478"/>
          <ac:spMkLst>
            <pc:docMk/>
            <pc:sldMk cId="3003070042" sldId="888"/>
            <ac:spMk id="2" creationId="{70AB3EF6-BB7D-4D73-9C21-731770A78952}"/>
          </ac:spMkLst>
        </pc:spChg>
        <pc:spChg chg="mod">
          <ac:chgData name="Arbie Sta. Maria" userId="f3148812-4228-411f-bf9f-5a2561256554" providerId="ADAL" clId="{A3481A10-2FEB-4680-B4A9-69163FAF375A}" dt="2022-12-22T07:07:08.523" v="941" actId="14100"/>
          <ac:spMkLst>
            <pc:docMk/>
            <pc:sldMk cId="3003070042" sldId="888"/>
            <ac:spMk id="3" creationId="{042D9E7B-D1BB-4A59-8D12-11E6C2FA55AC}"/>
          </ac:spMkLst>
        </pc:spChg>
        <pc:spChg chg="del">
          <ac:chgData name="Arbie Sta. Maria" userId="f3148812-4228-411f-bf9f-5a2561256554" providerId="ADAL" clId="{A3481A10-2FEB-4680-B4A9-69163FAF375A}" dt="2022-12-22T07:07:02.470" v="939" actId="478"/>
          <ac:spMkLst>
            <pc:docMk/>
            <pc:sldMk cId="3003070042" sldId="888"/>
            <ac:spMk id="9" creationId="{81F397EF-1154-4125-B4FC-295F750E0D73}"/>
          </ac:spMkLst>
        </pc:spChg>
        <pc:picChg chg="add mod">
          <ac:chgData name="Arbie Sta. Maria" userId="f3148812-4228-411f-bf9f-5a2561256554" providerId="ADAL" clId="{A3481A10-2FEB-4680-B4A9-69163FAF375A}" dt="2022-12-22T07:26:57.794" v="1184"/>
          <ac:picMkLst>
            <pc:docMk/>
            <pc:sldMk cId="3003070042" sldId="888"/>
            <ac:picMk id="4" creationId="{AAD7D8CF-E398-4DE3-D9FD-E06C8949203E}"/>
          </ac:picMkLst>
        </pc:picChg>
        <pc:picChg chg="del">
          <ac:chgData name="Arbie Sta. Maria" userId="f3148812-4228-411f-bf9f-5a2561256554" providerId="ADAL" clId="{A3481A10-2FEB-4680-B4A9-69163FAF375A}" dt="2022-12-22T07:07:03.051" v="940" actId="478"/>
          <ac:picMkLst>
            <pc:docMk/>
            <pc:sldMk cId="3003070042" sldId="888"/>
            <ac:picMk id="8" creationId="{7C3D654D-B310-4FA8-A982-37CB7652DCB8}"/>
          </ac:picMkLst>
        </pc:picChg>
      </pc:sldChg>
      <pc:sldChg chg="addSp delSp modSp mod">
        <pc:chgData name="Arbie Sta. Maria" userId="f3148812-4228-411f-bf9f-5a2561256554" providerId="ADAL" clId="{A3481A10-2FEB-4680-B4A9-69163FAF375A}" dt="2022-12-22T07:08:37.936" v="958" actId="478"/>
        <pc:sldMkLst>
          <pc:docMk/>
          <pc:sldMk cId="2740659093" sldId="889"/>
        </pc:sldMkLst>
        <pc:spChg chg="del">
          <ac:chgData name="Arbie Sta. Maria" userId="f3148812-4228-411f-bf9f-5a2561256554" providerId="ADAL" clId="{A3481A10-2FEB-4680-B4A9-69163FAF375A}" dt="2022-12-22T07:08:35.599" v="957" actId="478"/>
          <ac:spMkLst>
            <pc:docMk/>
            <pc:sldMk cId="2740659093" sldId="889"/>
            <ac:spMk id="2" creationId="{70AB3EF6-BB7D-4D73-9C21-731770A78952}"/>
          </ac:spMkLst>
        </pc:spChg>
        <pc:spChg chg="add del mod">
          <ac:chgData name="Arbie Sta. Maria" userId="f3148812-4228-411f-bf9f-5a2561256554" providerId="ADAL" clId="{A3481A10-2FEB-4680-B4A9-69163FAF375A}" dt="2022-12-22T07:08:37.936" v="958" actId="478"/>
          <ac:spMkLst>
            <pc:docMk/>
            <pc:sldMk cId="2740659093" sldId="889"/>
            <ac:spMk id="6" creationId="{EA8A8061-5CFB-7D49-D7E5-895A17D4CE94}"/>
          </ac:spMkLst>
        </pc:spChg>
      </pc:sldChg>
      <pc:sldChg chg="delSp modSp mod">
        <pc:chgData name="Arbie Sta. Maria" userId="f3148812-4228-411f-bf9f-5a2561256554" providerId="ADAL" clId="{A3481A10-2FEB-4680-B4A9-69163FAF375A}" dt="2022-12-22T07:09:45.303" v="967" actId="1076"/>
        <pc:sldMkLst>
          <pc:docMk/>
          <pc:sldMk cId="2283737171" sldId="890"/>
        </pc:sldMkLst>
        <pc:spChg chg="del">
          <ac:chgData name="Arbie Sta. Maria" userId="f3148812-4228-411f-bf9f-5a2561256554" providerId="ADAL" clId="{A3481A10-2FEB-4680-B4A9-69163FAF375A}" dt="2022-12-22T07:08:44.168" v="959" actId="478"/>
          <ac:spMkLst>
            <pc:docMk/>
            <pc:sldMk cId="2283737171" sldId="890"/>
            <ac:spMk id="2" creationId="{70AB3EF6-BB7D-4D73-9C21-731770A78952}"/>
          </ac:spMkLst>
        </pc:spChg>
        <pc:picChg chg="mod">
          <ac:chgData name="Arbie Sta. Maria" userId="f3148812-4228-411f-bf9f-5a2561256554" providerId="ADAL" clId="{A3481A10-2FEB-4680-B4A9-69163FAF375A}" dt="2022-12-22T07:09:40.617" v="964" actId="1076"/>
          <ac:picMkLst>
            <pc:docMk/>
            <pc:sldMk cId="2283737171" sldId="890"/>
            <ac:picMk id="7" creationId="{9E9846FF-D1CF-48EC-9A29-05B2DF2315C8}"/>
          </ac:picMkLst>
        </pc:picChg>
        <pc:picChg chg="mod modCrop">
          <ac:chgData name="Arbie Sta. Maria" userId="f3148812-4228-411f-bf9f-5a2561256554" providerId="ADAL" clId="{A3481A10-2FEB-4680-B4A9-69163FAF375A}" dt="2022-12-22T07:09:45.303" v="967" actId="1076"/>
          <ac:picMkLst>
            <pc:docMk/>
            <pc:sldMk cId="2283737171" sldId="890"/>
            <ac:picMk id="10" creationId="{D9B4232A-D936-4016-9512-D52312448E53}"/>
          </ac:picMkLst>
        </pc:picChg>
      </pc:sldChg>
      <pc:sldChg chg="addSp delSp modSp mod">
        <pc:chgData name="Arbie Sta. Maria" userId="f3148812-4228-411f-bf9f-5a2561256554" providerId="ADAL" clId="{A3481A10-2FEB-4680-B4A9-69163FAF375A}" dt="2022-12-22T07:26:54.855" v="1183"/>
        <pc:sldMkLst>
          <pc:docMk/>
          <pc:sldMk cId="3731215643" sldId="891"/>
        </pc:sldMkLst>
        <pc:spChg chg="del">
          <ac:chgData name="Arbie Sta. Maria" userId="f3148812-4228-411f-bf9f-5a2561256554" providerId="ADAL" clId="{A3481A10-2FEB-4680-B4A9-69163FAF375A}" dt="2022-12-22T07:09:53.600" v="971" actId="478"/>
          <ac:spMkLst>
            <pc:docMk/>
            <pc:sldMk cId="3731215643" sldId="891"/>
            <ac:spMk id="2" creationId="{70AB3EF6-BB7D-4D73-9C21-731770A78952}"/>
          </ac:spMkLst>
        </pc:spChg>
        <pc:spChg chg="mod">
          <ac:chgData name="Arbie Sta. Maria" userId="f3148812-4228-411f-bf9f-5a2561256554" providerId="ADAL" clId="{A3481A10-2FEB-4680-B4A9-69163FAF375A}" dt="2022-12-22T07:10:31.001" v="978" actId="108"/>
          <ac:spMkLst>
            <pc:docMk/>
            <pc:sldMk cId="3731215643" sldId="891"/>
            <ac:spMk id="3" creationId="{042D9E7B-D1BB-4A59-8D12-11E6C2FA55AC}"/>
          </ac:spMkLst>
        </pc:spChg>
        <pc:spChg chg="del">
          <ac:chgData name="Arbie Sta. Maria" userId="f3148812-4228-411f-bf9f-5a2561256554" providerId="ADAL" clId="{A3481A10-2FEB-4680-B4A9-69163FAF375A}" dt="2022-12-22T07:09:51.156" v="970" actId="478"/>
          <ac:spMkLst>
            <pc:docMk/>
            <pc:sldMk cId="3731215643" sldId="891"/>
            <ac:spMk id="8" creationId="{93A0C64E-580E-40F1-8DBE-8884D07C07D7}"/>
          </ac:spMkLst>
        </pc:spChg>
        <pc:picChg chg="add mod">
          <ac:chgData name="Arbie Sta. Maria" userId="f3148812-4228-411f-bf9f-5a2561256554" providerId="ADAL" clId="{A3481A10-2FEB-4680-B4A9-69163FAF375A}" dt="2022-12-22T07:26:54.855" v="1183"/>
          <ac:picMkLst>
            <pc:docMk/>
            <pc:sldMk cId="3731215643" sldId="891"/>
            <ac:picMk id="4" creationId="{6ED43341-163B-5905-7B16-5204030F9C62}"/>
          </ac:picMkLst>
        </pc:picChg>
        <pc:picChg chg="del mod">
          <ac:chgData name="Arbie Sta. Maria" userId="f3148812-4228-411f-bf9f-5a2561256554" providerId="ADAL" clId="{A3481A10-2FEB-4680-B4A9-69163FAF375A}" dt="2022-12-22T07:09:50.354" v="969" actId="478"/>
          <ac:picMkLst>
            <pc:docMk/>
            <pc:sldMk cId="3731215643" sldId="891"/>
            <ac:picMk id="6" creationId="{E00E6DE9-91FE-4505-A41F-073F0816C5A3}"/>
          </ac:picMkLst>
        </pc:picChg>
      </pc:sldChg>
      <pc:sldChg chg="del">
        <pc:chgData name="Arbie Sta. Maria" userId="f3148812-4228-411f-bf9f-5a2561256554" providerId="ADAL" clId="{A3481A10-2FEB-4680-B4A9-69163FAF375A}" dt="2022-12-22T07:10:38.410" v="979" actId="47"/>
        <pc:sldMkLst>
          <pc:docMk/>
          <pc:sldMk cId="2332310381" sldId="892"/>
        </pc:sldMkLst>
      </pc:sldChg>
      <pc:sldChg chg="delSp mod">
        <pc:chgData name="Arbie Sta. Maria" userId="f3148812-4228-411f-bf9f-5a2561256554" providerId="ADAL" clId="{A3481A10-2FEB-4680-B4A9-69163FAF375A}" dt="2022-12-22T07:10:43.173" v="980" actId="478"/>
        <pc:sldMkLst>
          <pc:docMk/>
          <pc:sldMk cId="1927858027" sldId="893"/>
        </pc:sldMkLst>
        <pc:spChg chg="del">
          <ac:chgData name="Arbie Sta. Maria" userId="f3148812-4228-411f-bf9f-5a2561256554" providerId="ADAL" clId="{A3481A10-2FEB-4680-B4A9-69163FAF375A}" dt="2022-12-22T07:10:43.173" v="980" actId="478"/>
          <ac:spMkLst>
            <pc:docMk/>
            <pc:sldMk cId="1927858027" sldId="893"/>
            <ac:spMk id="2" creationId="{70AB3EF6-BB7D-4D73-9C21-731770A78952}"/>
          </ac:spMkLst>
        </pc:spChg>
      </pc:sldChg>
      <pc:sldChg chg="delSp modSp mod">
        <pc:chgData name="Arbie Sta. Maria" userId="f3148812-4228-411f-bf9f-5a2561256554" providerId="ADAL" clId="{A3481A10-2FEB-4680-B4A9-69163FAF375A}" dt="2022-12-22T07:10:55.798" v="984" actId="478"/>
        <pc:sldMkLst>
          <pc:docMk/>
          <pc:sldMk cId="3905808729" sldId="894"/>
        </pc:sldMkLst>
        <pc:spChg chg="del">
          <ac:chgData name="Arbie Sta. Maria" userId="f3148812-4228-411f-bf9f-5a2561256554" providerId="ADAL" clId="{A3481A10-2FEB-4680-B4A9-69163FAF375A}" dt="2022-12-22T07:10:55.798" v="984" actId="478"/>
          <ac:spMkLst>
            <pc:docMk/>
            <pc:sldMk cId="3905808729" sldId="894"/>
            <ac:spMk id="2" creationId="{70AB3EF6-BB7D-4D73-9C21-731770A78952}"/>
          </ac:spMkLst>
        </pc:spChg>
        <pc:spChg chg="mod">
          <ac:chgData name="Arbie Sta. Maria" userId="f3148812-4228-411f-bf9f-5a2561256554" providerId="ADAL" clId="{A3481A10-2FEB-4680-B4A9-69163FAF375A}" dt="2022-12-22T07:10:52.798" v="983"/>
          <ac:spMkLst>
            <pc:docMk/>
            <pc:sldMk cId="3905808729" sldId="894"/>
            <ac:spMk id="3" creationId="{042D9E7B-D1BB-4A59-8D12-11E6C2FA55AC}"/>
          </ac:spMkLst>
        </pc:spChg>
      </pc:sldChg>
      <pc:sldChg chg="delSp del mod">
        <pc:chgData name="Arbie Sta. Maria" userId="f3148812-4228-411f-bf9f-5a2561256554" providerId="ADAL" clId="{A3481A10-2FEB-4680-B4A9-69163FAF375A}" dt="2022-12-22T07:14:20.261" v="1012" actId="47"/>
        <pc:sldMkLst>
          <pc:docMk/>
          <pc:sldMk cId="1470315548" sldId="895"/>
        </pc:sldMkLst>
        <pc:spChg chg="del">
          <ac:chgData name="Arbie Sta. Maria" userId="f3148812-4228-411f-bf9f-5a2561256554" providerId="ADAL" clId="{A3481A10-2FEB-4680-B4A9-69163FAF375A}" dt="2022-12-22T07:13:25.112" v="1003" actId="478"/>
          <ac:spMkLst>
            <pc:docMk/>
            <pc:sldMk cId="1470315548" sldId="895"/>
            <ac:spMk id="2" creationId="{70AB3EF6-BB7D-4D73-9C21-731770A78952}"/>
          </ac:spMkLst>
        </pc:spChg>
      </pc:sldChg>
      <pc:sldChg chg="delSp del mod">
        <pc:chgData name="Arbie Sta. Maria" userId="f3148812-4228-411f-bf9f-5a2561256554" providerId="ADAL" clId="{A3481A10-2FEB-4680-B4A9-69163FAF375A}" dt="2022-12-22T07:13:19.738" v="1002" actId="47"/>
        <pc:sldMkLst>
          <pc:docMk/>
          <pc:sldMk cId="3628587555" sldId="896"/>
        </pc:sldMkLst>
        <pc:spChg chg="del">
          <ac:chgData name="Arbie Sta. Maria" userId="f3148812-4228-411f-bf9f-5a2561256554" providerId="ADAL" clId="{A3481A10-2FEB-4680-B4A9-69163FAF375A}" dt="2022-12-22T07:11:04.754" v="985" actId="478"/>
          <ac:spMkLst>
            <pc:docMk/>
            <pc:sldMk cId="3628587555" sldId="896"/>
            <ac:spMk id="2" creationId="{70AB3EF6-BB7D-4D73-9C21-731770A78952}"/>
          </ac:spMkLst>
        </pc:spChg>
      </pc:sldChg>
      <pc:sldChg chg="addSp delSp modSp mod">
        <pc:chgData name="Arbie Sta. Maria" userId="f3148812-4228-411f-bf9f-5a2561256554" providerId="ADAL" clId="{A3481A10-2FEB-4680-B4A9-69163FAF375A}" dt="2022-12-22T07:26:51.981" v="1182"/>
        <pc:sldMkLst>
          <pc:docMk/>
          <pc:sldMk cId="1795834316" sldId="897"/>
        </pc:sldMkLst>
        <pc:spChg chg="del">
          <ac:chgData name="Arbie Sta. Maria" userId="f3148812-4228-411f-bf9f-5a2561256554" providerId="ADAL" clId="{A3481A10-2FEB-4680-B4A9-69163FAF375A}" dt="2022-12-22T07:14:25.592" v="1013" actId="478"/>
          <ac:spMkLst>
            <pc:docMk/>
            <pc:sldMk cId="1795834316" sldId="897"/>
            <ac:spMk id="2" creationId="{70AB3EF6-BB7D-4D73-9C21-731770A78952}"/>
          </ac:spMkLst>
        </pc:spChg>
        <pc:spChg chg="mod">
          <ac:chgData name="Arbie Sta. Maria" userId="f3148812-4228-411f-bf9f-5a2561256554" providerId="ADAL" clId="{A3481A10-2FEB-4680-B4A9-69163FAF375A}" dt="2022-12-22T07:14:31.488" v="1016" actId="14100"/>
          <ac:spMkLst>
            <pc:docMk/>
            <pc:sldMk cId="1795834316" sldId="897"/>
            <ac:spMk id="3" creationId="{042D9E7B-D1BB-4A59-8D12-11E6C2FA55AC}"/>
          </ac:spMkLst>
        </pc:spChg>
        <pc:spChg chg="del">
          <ac:chgData name="Arbie Sta. Maria" userId="f3148812-4228-411f-bf9f-5a2561256554" providerId="ADAL" clId="{A3481A10-2FEB-4680-B4A9-69163FAF375A}" dt="2022-12-22T07:14:26.457" v="1014" actId="478"/>
          <ac:spMkLst>
            <pc:docMk/>
            <pc:sldMk cId="1795834316" sldId="897"/>
            <ac:spMk id="8" creationId="{93A0C64E-580E-40F1-8DBE-8884D07C07D7}"/>
          </ac:spMkLst>
        </pc:spChg>
        <pc:picChg chg="add mod">
          <ac:chgData name="Arbie Sta. Maria" userId="f3148812-4228-411f-bf9f-5a2561256554" providerId="ADAL" clId="{A3481A10-2FEB-4680-B4A9-69163FAF375A}" dt="2022-12-22T07:26:51.981" v="1182"/>
          <ac:picMkLst>
            <pc:docMk/>
            <pc:sldMk cId="1795834316" sldId="897"/>
            <ac:picMk id="4" creationId="{FF0A572C-F3CF-572A-D63E-EB14490FB11B}"/>
          </ac:picMkLst>
        </pc:picChg>
        <pc:picChg chg="del">
          <ac:chgData name="Arbie Sta. Maria" userId="f3148812-4228-411f-bf9f-5a2561256554" providerId="ADAL" clId="{A3481A10-2FEB-4680-B4A9-69163FAF375A}" dt="2022-12-22T07:14:26.778" v="1015" actId="478"/>
          <ac:picMkLst>
            <pc:docMk/>
            <pc:sldMk cId="1795834316" sldId="897"/>
            <ac:picMk id="6" creationId="{E00E6DE9-91FE-4505-A41F-073F0816C5A3}"/>
          </ac:picMkLst>
        </pc:picChg>
      </pc:sldChg>
      <pc:sldChg chg="delSp modSp mod">
        <pc:chgData name="Arbie Sta. Maria" userId="f3148812-4228-411f-bf9f-5a2561256554" providerId="ADAL" clId="{A3481A10-2FEB-4680-B4A9-69163FAF375A}" dt="2022-12-22T07:14:45.199" v="1018"/>
        <pc:sldMkLst>
          <pc:docMk/>
          <pc:sldMk cId="568784398" sldId="898"/>
        </pc:sldMkLst>
        <pc:spChg chg="del">
          <ac:chgData name="Arbie Sta. Maria" userId="f3148812-4228-411f-bf9f-5a2561256554" providerId="ADAL" clId="{A3481A10-2FEB-4680-B4A9-69163FAF375A}" dt="2022-12-22T07:14:42.153" v="1017" actId="478"/>
          <ac:spMkLst>
            <pc:docMk/>
            <pc:sldMk cId="568784398" sldId="898"/>
            <ac:spMk id="2" creationId="{70AB3EF6-BB7D-4D73-9C21-731770A78952}"/>
          </ac:spMkLst>
        </pc:spChg>
        <pc:spChg chg="mod">
          <ac:chgData name="Arbie Sta. Maria" userId="f3148812-4228-411f-bf9f-5a2561256554" providerId="ADAL" clId="{A3481A10-2FEB-4680-B4A9-69163FAF375A}" dt="2022-12-22T07:14:45.199" v="1018"/>
          <ac:spMkLst>
            <pc:docMk/>
            <pc:sldMk cId="568784398" sldId="898"/>
            <ac:spMk id="3" creationId="{042D9E7B-D1BB-4A59-8D12-11E6C2FA55AC}"/>
          </ac:spMkLst>
        </pc:spChg>
      </pc:sldChg>
      <pc:sldChg chg="delSp modSp mod">
        <pc:chgData name="Arbie Sta. Maria" userId="f3148812-4228-411f-bf9f-5a2561256554" providerId="ADAL" clId="{A3481A10-2FEB-4680-B4A9-69163FAF375A}" dt="2022-12-22T07:14:58.510" v="1020"/>
        <pc:sldMkLst>
          <pc:docMk/>
          <pc:sldMk cId="3811332790" sldId="899"/>
        </pc:sldMkLst>
        <pc:spChg chg="del">
          <ac:chgData name="Arbie Sta. Maria" userId="f3148812-4228-411f-bf9f-5a2561256554" providerId="ADAL" clId="{A3481A10-2FEB-4680-B4A9-69163FAF375A}" dt="2022-12-22T07:14:50.856" v="1019" actId="478"/>
          <ac:spMkLst>
            <pc:docMk/>
            <pc:sldMk cId="3811332790" sldId="899"/>
            <ac:spMk id="2" creationId="{70AB3EF6-BB7D-4D73-9C21-731770A78952}"/>
          </ac:spMkLst>
        </pc:spChg>
        <pc:spChg chg="mod">
          <ac:chgData name="Arbie Sta. Maria" userId="f3148812-4228-411f-bf9f-5a2561256554" providerId="ADAL" clId="{A3481A10-2FEB-4680-B4A9-69163FAF375A}" dt="2022-12-22T07:14:58.510" v="1020"/>
          <ac:spMkLst>
            <pc:docMk/>
            <pc:sldMk cId="3811332790" sldId="899"/>
            <ac:spMk id="3" creationId="{042D9E7B-D1BB-4A59-8D12-11E6C2FA55AC}"/>
          </ac:spMkLst>
        </pc:spChg>
      </pc:sldChg>
      <pc:sldChg chg="addSp delSp modSp mod">
        <pc:chgData name="Arbie Sta. Maria" userId="f3148812-4228-411f-bf9f-5a2561256554" providerId="ADAL" clId="{A3481A10-2FEB-4680-B4A9-69163FAF375A}" dt="2022-12-22T07:17:23.218" v="1058" actId="207"/>
        <pc:sldMkLst>
          <pc:docMk/>
          <pc:sldMk cId="4148610489" sldId="900"/>
        </pc:sldMkLst>
        <pc:spChg chg="del">
          <ac:chgData name="Arbie Sta. Maria" userId="f3148812-4228-411f-bf9f-5a2561256554" providerId="ADAL" clId="{A3481A10-2FEB-4680-B4A9-69163FAF375A}" dt="2022-12-22T07:15:04.287" v="1021" actId="478"/>
          <ac:spMkLst>
            <pc:docMk/>
            <pc:sldMk cId="4148610489" sldId="900"/>
            <ac:spMk id="2" creationId="{70AB3EF6-BB7D-4D73-9C21-731770A78952}"/>
          </ac:spMkLst>
        </pc:spChg>
        <pc:spChg chg="mod">
          <ac:chgData name="Arbie Sta. Maria" userId="f3148812-4228-411f-bf9f-5a2561256554" providerId="ADAL" clId="{A3481A10-2FEB-4680-B4A9-69163FAF375A}" dt="2022-12-22T07:16:30.507" v="1049" actId="21"/>
          <ac:spMkLst>
            <pc:docMk/>
            <pc:sldMk cId="4148610489" sldId="900"/>
            <ac:spMk id="3" creationId="{042D9E7B-D1BB-4A59-8D12-11E6C2FA55AC}"/>
          </ac:spMkLst>
        </pc:spChg>
        <pc:graphicFrameChg chg="add del mod modGraphic">
          <ac:chgData name="Arbie Sta. Maria" userId="f3148812-4228-411f-bf9f-5a2561256554" providerId="ADAL" clId="{A3481A10-2FEB-4680-B4A9-69163FAF375A}" dt="2022-12-22T07:16:08.038" v="1038" actId="1032"/>
          <ac:graphicFrameMkLst>
            <pc:docMk/>
            <pc:sldMk cId="4148610489" sldId="900"/>
            <ac:graphicFrameMk id="4" creationId="{1289B182-0D0B-164B-3050-311C649DCB4D}"/>
          </ac:graphicFrameMkLst>
        </pc:graphicFrameChg>
        <pc:graphicFrameChg chg="add mod modGraphic">
          <ac:chgData name="Arbie Sta. Maria" userId="f3148812-4228-411f-bf9f-5a2561256554" providerId="ADAL" clId="{A3481A10-2FEB-4680-B4A9-69163FAF375A}" dt="2022-12-22T07:17:23.218" v="1058" actId="207"/>
          <ac:graphicFrameMkLst>
            <pc:docMk/>
            <pc:sldMk cId="4148610489" sldId="900"/>
            <ac:graphicFrameMk id="6" creationId="{FB1DB85F-AB67-EF41-30DB-C79704387D3B}"/>
          </ac:graphicFrameMkLst>
        </pc:graphicFrameChg>
        <pc:picChg chg="del">
          <ac:chgData name="Arbie Sta. Maria" userId="f3148812-4228-411f-bf9f-5a2561256554" providerId="ADAL" clId="{A3481A10-2FEB-4680-B4A9-69163FAF375A}" dt="2022-12-22T07:15:12.302" v="1023" actId="478"/>
          <ac:picMkLst>
            <pc:docMk/>
            <pc:sldMk cId="4148610489" sldId="900"/>
            <ac:picMk id="7" creationId="{712AF820-C755-49F2-A9A0-6F726A1745B6}"/>
          </ac:picMkLst>
        </pc:picChg>
      </pc:sldChg>
      <pc:sldChg chg="del">
        <pc:chgData name="Arbie Sta. Maria" userId="f3148812-4228-411f-bf9f-5a2561256554" providerId="ADAL" clId="{A3481A10-2FEB-4680-B4A9-69163FAF375A}" dt="2022-12-22T07:16:21.966" v="1048" actId="47"/>
        <pc:sldMkLst>
          <pc:docMk/>
          <pc:sldMk cId="2414721938" sldId="901"/>
        </pc:sldMkLst>
      </pc:sldChg>
      <pc:sldChg chg="delSp modSp mod">
        <pc:chgData name="Arbie Sta. Maria" userId="f3148812-4228-411f-bf9f-5a2561256554" providerId="ADAL" clId="{A3481A10-2FEB-4680-B4A9-69163FAF375A}" dt="2022-12-22T07:17:57.878" v="1063"/>
        <pc:sldMkLst>
          <pc:docMk/>
          <pc:sldMk cId="1912102634" sldId="902"/>
        </pc:sldMkLst>
        <pc:spChg chg="del">
          <ac:chgData name="Arbie Sta. Maria" userId="f3148812-4228-411f-bf9f-5a2561256554" providerId="ADAL" clId="{A3481A10-2FEB-4680-B4A9-69163FAF375A}" dt="2022-12-22T07:17:26.874" v="1059" actId="478"/>
          <ac:spMkLst>
            <pc:docMk/>
            <pc:sldMk cId="1912102634" sldId="902"/>
            <ac:spMk id="2" creationId="{70AB3EF6-BB7D-4D73-9C21-731770A78952}"/>
          </ac:spMkLst>
        </pc:spChg>
        <pc:spChg chg="mod">
          <ac:chgData name="Arbie Sta. Maria" userId="f3148812-4228-411f-bf9f-5a2561256554" providerId="ADAL" clId="{A3481A10-2FEB-4680-B4A9-69163FAF375A}" dt="2022-12-22T07:17:57.878" v="1063"/>
          <ac:spMkLst>
            <pc:docMk/>
            <pc:sldMk cId="1912102634" sldId="902"/>
            <ac:spMk id="3" creationId="{042D9E7B-D1BB-4A59-8D12-11E6C2FA55AC}"/>
          </ac:spMkLst>
        </pc:spChg>
        <pc:picChg chg="del">
          <ac:chgData name="Arbie Sta. Maria" userId="f3148812-4228-411f-bf9f-5a2561256554" providerId="ADAL" clId="{A3481A10-2FEB-4680-B4A9-69163FAF375A}" dt="2022-12-22T07:17:44.962" v="1060" actId="478"/>
          <ac:picMkLst>
            <pc:docMk/>
            <pc:sldMk cId="1912102634" sldId="902"/>
            <ac:picMk id="7" creationId="{F95EF469-562A-48C9-8EA8-01BF791D9EB1}"/>
          </ac:picMkLst>
        </pc:picChg>
      </pc:sldChg>
      <pc:sldChg chg="delSp modSp mod">
        <pc:chgData name="Arbie Sta. Maria" userId="f3148812-4228-411f-bf9f-5a2561256554" providerId="ADAL" clId="{A3481A10-2FEB-4680-B4A9-69163FAF375A}" dt="2022-12-22T07:18:22.616" v="1069" actId="207"/>
        <pc:sldMkLst>
          <pc:docMk/>
          <pc:sldMk cId="921569499" sldId="903"/>
        </pc:sldMkLst>
        <pc:spChg chg="del">
          <ac:chgData name="Arbie Sta. Maria" userId="f3148812-4228-411f-bf9f-5a2561256554" providerId="ADAL" clId="{A3481A10-2FEB-4680-B4A9-69163FAF375A}" dt="2022-12-22T07:18:02.027" v="1064" actId="478"/>
          <ac:spMkLst>
            <pc:docMk/>
            <pc:sldMk cId="921569499" sldId="903"/>
            <ac:spMk id="2" creationId="{70AB3EF6-BB7D-4D73-9C21-731770A78952}"/>
          </ac:spMkLst>
        </pc:spChg>
        <pc:graphicFrameChg chg="mod">
          <ac:chgData name="Arbie Sta. Maria" userId="f3148812-4228-411f-bf9f-5a2561256554" providerId="ADAL" clId="{A3481A10-2FEB-4680-B4A9-69163FAF375A}" dt="2022-12-22T07:18:22.616" v="1069" actId="207"/>
          <ac:graphicFrameMkLst>
            <pc:docMk/>
            <pc:sldMk cId="921569499" sldId="903"/>
            <ac:graphicFrameMk id="6" creationId="{F9AC4695-0EA7-4CE5-A9F5-CF0004C5122B}"/>
          </ac:graphicFrameMkLst>
        </pc:graphicFrameChg>
      </pc:sldChg>
      <pc:sldChg chg="addSp delSp modSp mod">
        <pc:chgData name="Arbie Sta. Maria" userId="f3148812-4228-411f-bf9f-5a2561256554" providerId="ADAL" clId="{A3481A10-2FEB-4680-B4A9-69163FAF375A}" dt="2022-12-22T07:19:26.230" v="1078" actId="478"/>
        <pc:sldMkLst>
          <pc:docMk/>
          <pc:sldMk cId="2711041584" sldId="904"/>
        </pc:sldMkLst>
        <pc:spChg chg="del">
          <ac:chgData name="Arbie Sta. Maria" userId="f3148812-4228-411f-bf9f-5a2561256554" providerId="ADAL" clId="{A3481A10-2FEB-4680-B4A9-69163FAF375A}" dt="2022-12-22T07:19:24.727" v="1077" actId="478"/>
          <ac:spMkLst>
            <pc:docMk/>
            <pc:sldMk cId="2711041584" sldId="904"/>
            <ac:spMk id="2" creationId="{70AB3EF6-BB7D-4D73-9C21-731770A78952}"/>
          </ac:spMkLst>
        </pc:spChg>
        <pc:spChg chg="add del mod">
          <ac:chgData name="Arbie Sta. Maria" userId="f3148812-4228-411f-bf9f-5a2561256554" providerId="ADAL" clId="{A3481A10-2FEB-4680-B4A9-69163FAF375A}" dt="2022-12-22T07:19:26.230" v="1078" actId="478"/>
          <ac:spMkLst>
            <pc:docMk/>
            <pc:sldMk cId="2711041584" sldId="904"/>
            <ac:spMk id="6" creationId="{C6FBB240-E3B1-667A-430E-BC27CE9F4A67}"/>
          </ac:spMkLst>
        </pc:spChg>
      </pc:sldChg>
      <pc:sldChg chg="modSp mod">
        <pc:chgData name="Arbie Sta. Maria" userId="f3148812-4228-411f-bf9f-5a2561256554" providerId="ADAL" clId="{A3481A10-2FEB-4680-B4A9-69163FAF375A}" dt="2022-12-22T07:19:52.579" v="1093" actId="20577"/>
        <pc:sldMkLst>
          <pc:docMk/>
          <pc:sldMk cId="1718498240" sldId="905"/>
        </pc:sldMkLst>
        <pc:spChg chg="mod">
          <ac:chgData name="Arbie Sta. Maria" userId="f3148812-4228-411f-bf9f-5a2561256554" providerId="ADAL" clId="{A3481A10-2FEB-4680-B4A9-69163FAF375A}" dt="2022-12-22T07:19:52.579" v="1093" actId="20577"/>
          <ac:spMkLst>
            <pc:docMk/>
            <pc:sldMk cId="1718498240" sldId="905"/>
            <ac:spMk id="3" creationId="{042D9E7B-D1BB-4A59-8D12-11E6C2FA55AC}"/>
          </ac:spMkLst>
        </pc:spChg>
      </pc:sldChg>
      <pc:sldChg chg="delSp modSp mod">
        <pc:chgData name="Arbie Sta. Maria" userId="f3148812-4228-411f-bf9f-5a2561256554" providerId="ADAL" clId="{A3481A10-2FEB-4680-B4A9-69163FAF375A}" dt="2022-12-22T07:21:30.862" v="1107" actId="1076"/>
        <pc:sldMkLst>
          <pc:docMk/>
          <pc:sldMk cId="3455780380" sldId="906"/>
        </pc:sldMkLst>
        <pc:spChg chg="del">
          <ac:chgData name="Arbie Sta. Maria" userId="f3148812-4228-411f-bf9f-5a2561256554" providerId="ADAL" clId="{A3481A10-2FEB-4680-B4A9-69163FAF375A}" dt="2022-12-22T07:19:58.173" v="1094" actId="478"/>
          <ac:spMkLst>
            <pc:docMk/>
            <pc:sldMk cId="3455780380" sldId="906"/>
            <ac:spMk id="2" creationId="{70AB3EF6-BB7D-4D73-9C21-731770A78952}"/>
          </ac:spMkLst>
        </pc:spChg>
        <pc:spChg chg="mod">
          <ac:chgData name="Arbie Sta. Maria" userId="f3148812-4228-411f-bf9f-5a2561256554" providerId="ADAL" clId="{A3481A10-2FEB-4680-B4A9-69163FAF375A}" dt="2022-12-22T07:20:09.480" v="1103" actId="20577"/>
          <ac:spMkLst>
            <pc:docMk/>
            <pc:sldMk cId="3455780380" sldId="906"/>
            <ac:spMk id="3" creationId="{042D9E7B-D1BB-4A59-8D12-11E6C2FA55AC}"/>
          </ac:spMkLst>
        </pc:spChg>
        <pc:picChg chg="mod">
          <ac:chgData name="Arbie Sta. Maria" userId="f3148812-4228-411f-bf9f-5a2561256554" providerId="ADAL" clId="{A3481A10-2FEB-4680-B4A9-69163FAF375A}" dt="2022-12-22T07:21:30.862" v="1107" actId="1076"/>
          <ac:picMkLst>
            <pc:docMk/>
            <pc:sldMk cId="3455780380" sldId="906"/>
            <ac:picMk id="7" creationId="{F95EF469-562A-48C9-8EA8-01BF791D9EB1}"/>
          </ac:picMkLst>
        </pc:picChg>
      </pc:sldChg>
      <pc:sldChg chg="addSp delSp modSp mod">
        <pc:chgData name="Arbie Sta. Maria" userId="f3148812-4228-411f-bf9f-5a2561256554" providerId="ADAL" clId="{A3481A10-2FEB-4680-B4A9-69163FAF375A}" dt="2022-12-22T07:26:46.738" v="1181"/>
        <pc:sldMkLst>
          <pc:docMk/>
          <pc:sldMk cId="3484854648" sldId="911"/>
        </pc:sldMkLst>
        <pc:spChg chg="del">
          <ac:chgData name="Arbie Sta. Maria" userId="f3148812-4228-411f-bf9f-5a2561256554" providerId="ADAL" clId="{A3481A10-2FEB-4680-B4A9-69163FAF375A}" dt="2022-12-22T07:21:35.219" v="1108" actId="478"/>
          <ac:spMkLst>
            <pc:docMk/>
            <pc:sldMk cId="3484854648" sldId="911"/>
            <ac:spMk id="2" creationId="{70AB3EF6-BB7D-4D73-9C21-731770A78952}"/>
          </ac:spMkLst>
        </pc:spChg>
        <pc:spChg chg="mod">
          <ac:chgData name="Arbie Sta. Maria" userId="f3148812-4228-411f-bf9f-5a2561256554" providerId="ADAL" clId="{A3481A10-2FEB-4680-B4A9-69163FAF375A}" dt="2022-12-22T07:21:55.259" v="1114" actId="20577"/>
          <ac:spMkLst>
            <pc:docMk/>
            <pc:sldMk cId="3484854648" sldId="911"/>
            <ac:spMk id="3" creationId="{042D9E7B-D1BB-4A59-8D12-11E6C2FA55AC}"/>
          </ac:spMkLst>
        </pc:spChg>
        <pc:spChg chg="del">
          <ac:chgData name="Arbie Sta. Maria" userId="f3148812-4228-411f-bf9f-5a2561256554" providerId="ADAL" clId="{A3481A10-2FEB-4680-B4A9-69163FAF375A}" dt="2022-12-22T07:21:39.798" v="1109" actId="478"/>
          <ac:spMkLst>
            <pc:docMk/>
            <pc:sldMk cId="3484854648" sldId="911"/>
            <ac:spMk id="8" creationId="{93A0C64E-580E-40F1-8DBE-8884D07C07D7}"/>
          </ac:spMkLst>
        </pc:spChg>
        <pc:graphicFrameChg chg="add mod modGraphic">
          <ac:chgData name="Arbie Sta. Maria" userId="f3148812-4228-411f-bf9f-5a2561256554" providerId="ADAL" clId="{A3481A10-2FEB-4680-B4A9-69163FAF375A}" dt="2022-12-22T07:22:40.231" v="1123" actId="207"/>
          <ac:graphicFrameMkLst>
            <pc:docMk/>
            <pc:sldMk cId="3484854648" sldId="911"/>
            <ac:graphicFrameMk id="4" creationId="{A3B8E5D4-1869-C19D-C05D-69585359847B}"/>
          </ac:graphicFrameMkLst>
        </pc:graphicFrameChg>
        <pc:picChg chg="del">
          <ac:chgData name="Arbie Sta. Maria" userId="f3148812-4228-411f-bf9f-5a2561256554" providerId="ADAL" clId="{A3481A10-2FEB-4680-B4A9-69163FAF375A}" dt="2022-12-22T07:21:40.284" v="1110" actId="478"/>
          <ac:picMkLst>
            <pc:docMk/>
            <pc:sldMk cId="3484854648" sldId="911"/>
            <ac:picMk id="6" creationId="{E00E6DE9-91FE-4505-A41F-073F0816C5A3}"/>
          </ac:picMkLst>
        </pc:picChg>
        <pc:picChg chg="add mod">
          <ac:chgData name="Arbie Sta. Maria" userId="f3148812-4228-411f-bf9f-5a2561256554" providerId="ADAL" clId="{A3481A10-2FEB-4680-B4A9-69163FAF375A}" dt="2022-12-22T07:26:46.738" v="1181"/>
          <ac:picMkLst>
            <pc:docMk/>
            <pc:sldMk cId="3484854648" sldId="911"/>
            <ac:picMk id="7" creationId="{64AC908F-265D-45BB-C20A-744AF8EF92D5}"/>
          </ac:picMkLst>
        </pc:picChg>
      </pc:sldChg>
      <pc:sldChg chg="addSp delSp modSp mod">
        <pc:chgData name="Arbie Sta. Maria" userId="f3148812-4228-411f-bf9f-5a2561256554" providerId="ADAL" clId="{A3481A10-2FEB-4680-B4A9-69163FAF375A}" dt="2022-12-22T07:26:44.733" v="1180"/>
        <pc:sldMkLst>
          <pc:docMk/>
          <pc:sldMk cId="2971048326" sldId="912"/>
        </pc:sldMkLst>
        <pc:spChg chg="del">
          <ac:chgData name="Arbie Sta. Maria" userId="f3148812-4228-411f-bf9f-5a2561256554" providerId="ADAL" clId="{A3481A10-2FEB-4680-B4A9-69163FAF375A}" dt="2022-12-22T07:22:44.445" v="1124" actId="478"/>
          <ac:spMkLst>
            <pc:docMk/>
            <pc:sldMk cId="2971048326" sldId="912"/>
            <ac:spMk id="2" creationId="{70AB3EF6-BB7D-4D73-9C21-731770A78952}"/>
          </ac:spMkLst>
        </pc:spChg>
        <pc:spChg chg="mod">
          <ac:chgData name="Arbie Sta. Maria" userId="f3148812-4228-411f-bf9f-5a2561256554" providerId="ADAL" clId="{A3481A10-2FEB-4680-B4A9-69163FAF375A}" dt="2022-12-22T07:23:01.814" v="1129"/>
          <ac:spMkLst>
            <pc:docMk/>
            <pc:sldMk cId="2971048326" sldId="912"/>
            <ac:spMk id="3" creationId="{042D9E7B-D1BB-4A59-8D12-11E6C2FA55AC}"/>
          </ac:spMkLst>
        </pc:spChg>
        <pc:spChg chg="del">
          <ac:chgData name="Arbie Sta. Maria" userId="f3148812-4228-411f-bf9f-5a2561256554" providerId="ADAL" clId="{A3481A10-2FEB-4680-B4A9-69163FAF375A}" dt="2022-12-22T07:22:48.725" v="1125" actId="478"/>
          <ac:spMkLst>
            <pc:docMk/>
            <pc:sldMk cId="2971048326" sldId="912"/>
            <ac:spMk id="8" creationId="{93A0C64E-580E-40F1-8DBE-8884D07C07D7}"/>
          </ac:spMkLst>
        </pc:spChg>
        <pc:picChg chg="add mod">
          <ac:chgData name="Arbie Sta. Maria" userId="f3148812-4228-411f-bf9f-5a2561256554" providerId="ADAL" clId="{A3481A10-2FEB-4680-B4A9-69163FAF375A}" dt="2022-12-22T07:26:44.733" v="1180"/>
          <ac:picMkLst>
            <pc:docMk/>
            <pc:sldMk cId="2971048326" sldId="912"/>
            <ac:picMk id="4" creationId="{B74541B2-C758-03AB-84F4-8651FA9C3897}"/>
          </ac:picMkLst>
        </pc:picChg>
        <pc:picChg chg="del">
          <ac:chgData name="Arbie Sta. Maria" userId="f3148812-4228-411f-bf9f-5a2561256554" providerId="ADAL" clId="{A3481A10-2FEB-4680-B4A9-69163FAF375A}" dt="2022-12-22T07:22:49.277" v="1126" actId="478"/>
          <ac:picMkLst>
            <pc:docMk/>
            <pc:sldMk cId="2971048326" sldId="912"/>
            <ac:picMk id="6" creationId="{E00E6DE9-91FE-4505-A41F-073F0816C5A3}"/>
          </ac:picMkLst>
        </pc:picChg>
      </pc:sldChg>
      <pc:sldChg chg="addSp delSp modSp mod">
        <pc:chgData name="Arbie Sta. Maria" userId="f3148812-4228-411f-bf9f-5a2561256554" providerId="ADAL" clId="{A3481A10-2FEB-4680-B4A9-69163FAF375A}" dt="2022-12-22T07:26:43.780" v="1179"/>
        <pc:sldMkLst>
          <pc:docMk/>
          <pc:sldMk cId="505001124" sldId="913"/>
        </pc:sldMkLst>
        <pc:spChg chg="del">
          <ac:chgData name="Arbie Sta. Maria" userId="f3148812-4228-411f-bf9f-5a2561256554" providerId="ADAL" clId="{A3481A10-2FEB-4680-B4A9-69163FAF375A}" dt="2022-12-22T07:23:11.449" v="1130" actId="478"/>
          <ac:spMkLst>
            <pc:docMk/>
            <pc:sldMk cId="505001124" sldId="913"/>
            <ac:spMk id="2" creationId="{70AB3EF6-BB7D-4D73-9C21-731770A78952}"/>
          </ac:spMkLst>
        </pc:spChg>
        <pc:spChg chg="mod">
          <ac:chgData name="Arbie Sta. Maria" userId="f3148812-4228-411f-bf9f-5a2561256554" providerId="ADAL" clId="{A3481A10-2FEB-4680-B4A9-69163FAF375A}" dt="2022-12-22T07:23:28.156" v="1135" actId="20577"/>
          <ac:spMkLst>
            <pc:docMk/>
            <pc:sldMk cId="505001124" sldId="913"/>
            <ac:spMk id="3" creationId="{042D9E7B-D1BB-4A59-8D12-11E6C2FA55AC}"/>
          </ac:spMkLst>
        </pc:spChg>
        <pc:spChg chg="del">
          <ac:chgData name="Arbie Sta. Maria" userId="f3148812-4228-411f-bf9f-5a2561256554" providerId="ADAL" clId="{A3481A10-2FEB-4680-B4A9-69163FAF375A}" dt="2022-12-22T07:23:15.946" v="1131" actId="478"/>
          <ac:spMkLst>
            <pc:docMk/>
            <pc:sldMk cId="505001124" sldId="913"/>
            <ac:spMk id="8" creationId="{93A0C64E-580E-40F1-8DBE-8884D07C07D7}"/>
          </ac:spMkLst>
        </pc:spChg>
        <pc:picChg chg="add mod">
          <ac:chgData name="Arbie Sta. Maria" userId="f3148812-4228-411f-bf9f-5a2561256554" providerId="ADAL" clId="{A3481A10-2FEB-4680-B4A9-69163FAF375A}" dt="2022-12-22T07:26:43.780" v="1179"/>
          <ac:picMkLst>
            <pc:docMk/>
            <pc:sldMk cId="505001124" sldId="913"/>
            <ac:picMk id="4" creationId="{E8C21446-F3FB-F353-CF6D-8D34D2A07B55}"/>
          </ac:picMkLst>
        </pc:picChg>
        <pc:picChg chg="del">
          <ac:chgData name="Arbie Sta. Maria" userId="f3148812-4228-411f-bf9f-5a2561256554" providerId="ADAL" clId="{A3481A10-2FEB-4680-B4A9-69163FAF375A}" dt="2022-12-22T07:23:16.331" v="1132" actId="478"/>
          <ac:picMkLst>
            <pc:docMk/>
            <pc:sldMk cId="505001124" sldId="913"/>
            <ac:picMk id="6" creationId="{E00E6DE9-91FE-4505-A41F-073F0816C5A3}"/>
          </ac:picMkLst>
        </pc:picChg>
      </pc:sldChg>
      <pc:sldChg chg="delSp modSp mod">
        <pc:chgData name="Arbie Sta. Maria" userId="f3148812-4228-411f-bf9f-5a2561256554" providerId="ADAL" clId="{A3481A10-2FEB-4680-B4A9-69163FAF375A}" dt="2022-12-22T07:24:03.871" v="1142" actId="6549"/>
        <pc:sldMkLst>
          <pc:docMk/>
          <pc:sldMk cId="1834240875" sldId="914"/>
        </pc:sldMkLst>
        <pc:spChg chg="del">
          <ac:chgData name="Arbie Sta. Maria" userId="f3148812-4228-411f-bf9f-5a2561256554" providerId="ADAL" clId="{A3481A10-2FEB-4680-B4A9-69163FAF375A}" dt="2022-12-22T07:23:32.498" v="1136" actId="478"/>
          <ac:spMkLst>
            <pc:docMk/>
            <pc:sldMk cId="1834240875" sldId="914"/>
            <ac:spMk id="2" creationId="{70AB3EF6-BB7D-4D73-9C21-731770A78952}"/>
          </ac:spMkLst>
        </pc:spChg>
        <pc:spChg chg="mod">
          <ac:chgData name="Arbie Sta. Maria" userId="f3148812-4228-411f-bf9f-5a2561256554" providerId="ADAL" clId="{A3481A10-2FEB-4680-B4A9-69163FAF375A}" dt="2022-12-22T07:24:03.871" v="1142" actId="6549"/>
          <ac:spMkLst>
            <pc:docMk/>
            <pc:sldMk cId="1834240875" sldId="914"/>
            <ac:spMk id="3" creationId="{042D9E7B-D1BB-4A59-8D12-11E6C2FA55AC}"/>
          </ac:spMkLst>
        </pc:spChg>
      </pc:sldChg>
      <pc:sldChg chg="addSp delSp modSp mod">
        <pc:chgData name="Arbie Sta. Maria" userId="f3148812-4228-411f-bf9f-5a2561256554" providerId="ADAL" clId="{A3481A10-2FEB-4680-B4A9-69163FAF375A}" dt="2022-12-22T07:26:41.552" v="1178"/>
        <pc:sldMkLst>
          <pc:docMk/>
          <pc:sldMk cId="1792707046" sldId="915"/>
        </pc:sldMkLst>
        <pc:spChg chg="del">
          <ac:chgData name="Arbie Sta. Maria" userId="f3148812-4228-411f-bf9f-5a2561256554" providerId="ADAL" clId="{A3481A10-2FEB-4680-B4A9-69163FAF375A}" dt="2022-12-22T07:25:18.232" v="1156" actId="478"/>
          <ac:spMkLst>
            <pc:docMk/>
            <pc:sldMk cId="1792707046" sldId="915"/>
            <ac:spMk id="2" creationId="{70AB3EF6-BB7D-4D73-9C21-731770A78952}"/>
          </ac:spMkLst>
        </pc:spChg>
        <pc:spChg chg="mod">
          <ac:chgData name="Arbie Sta. Maria" userId="f3148812-4228-411f-bf9f-5a2561256554" providerId="ADAL" clId="{A3481A10-2FEB-4680-B4A9-69163FAF375A}" dt="2022-12-22T07:25:25.233" v="1159" actId="14100"/>
          <ac:spMkLst>
            <pc:docMk/>
            <pc:sldMk cId="1792707046" sldId="915"/>
            <ac:spMk id="3" creationId="{042D9E7B-D1BB-4A59-8D12-11E6C2FA55AC}"/>
          </ac:spMkLst>
        </pc:spChg>
        <pc:spChg chg="del">
          <ac:chgData name="Arbie Sta. Maria" userId="f3148812-4228-411f-bf9f-5a2561256554" providerId="ADAL" clId="{A3481A10-2FEB-4680-B4A9-69163FAF375A}" dt="2022-12-22T07:25:19.171" v="1157" actId="478"/>
          <ac:spMkLst>
            <pc:docMk/>
            <pc:sldMk cId="1792707046" sldId="915"/>
            <ac:spMk id="9" creationId="{9737F4CA-1ACA-4F41-B607-43DA01D52A21}"/>
          </ac:spMkLst>
        </pc:spChg>
        <pc:picChg chg="add mod">
          <ac:chgData name="Arbie Sta. Maria" userId="f3148812-4228-411f-bf9f-5a2561256554" providerId="ADAL" clId="{A3481A10-2FEB-4680-B4A9-69163FAF375A}" dt="2022-12-22T07:26:41.552" v="1178"/>
          <ac:picMkLst>
            <pc:docMk/>
            <pc:sldMk cId="1792707046" sldId="915"/>
            <ac:picMk id="4" creationId="{5711BF06-C689-F9A3-368F-84D2DA87A4E0}"/>
          </ac:picMkLst>
        </pc:picChg>
        <pc:picChg chg="del">
          <ac:chgData name="Arbie Sta. Maria" userId="f3148812-4228-411f-bf9f-5a2561256554" providerId="ADAL" clId="{A3481A10-2FEB-4680-B4A9-69163FAF375A}" dt="2022-12-22T07:25:19.577" v="1158" actId="478"/>
          <ac:picMkLst>
            <pc:docMk/>
            <pc:sldMk cId="1792707046" sldId="915"/>
            <ac:picMk id="8" creationId="{54197517-30BD-4CE9-8C73-0C23EE143580}"/>
          </ac:picMkLst>
        </pc:picChg>
      </pc:sldChg>
      <pc:sldChg chg="addSp delSp modSp mod">
        <pc:chgData name="Arbie Sta. Maria" userId="f3148812-4228-411f-bf9f-5a2561256554" providerId="ADAL" clId="{A3481A10-2FEB-4680-B4A9-69163FAF375A}" dt="2022-12-22T07:25:14.292" v="1155" actId="478"/>
        <pc:sldMkLst>
          <pc:docMk/>
          <pc:sldMk cId="89741759" sldId="916"/>
        </pc:sldMkLst>
        <pc:spChg chg="del">
          <ac:chgData name="Arbie Sta. Maria" userId="f3148812-4228-411f-bf9f-5a2561256554" providerId="ADAL" clId="{A3481A10-2FEB-4680-B4A9-69163FAF375A}" dt="2022-12-22T07:25:14.292" v="1155" actId="478"/>
          <ac:spMkLst>
            <pc:docMk/>
            <pc:sldMk cId="89741759" sldId="916"/>
            <ac:spMk id="2" creationId="{70AB3EF6-BB7D-4D73-9C21-731770A78952}"/>
          </ac:spMkLst>
        </pc:spChg>
        <pc:spChg chg="mod">
          <ac:chgData name="Arbie Sta. Maria" userId="f3148812-4228-411f-bf9f-5a2561256554" providerId="ADAL" clId="{A3481A10-2FEB-4680-B4A9-69163FAF375A}" dt="2022-12-22T07:24:22.294" v="1144" actId="20577"/>
          <ac:spMkLst>
            <pc:docMk/>
            <pc:sldMk cId="89741759" sldId="916"/>
            <ac:spMk id="3" creationId="{042D9E7B-D1BB-4A59-8D12-11E6C2FA55AC}"/>
          </ac:spMkLst>
        </pc:spChg>
        <pc:graphicFrameChg chg="add mod modGraphic">
          <ac:chgData name="Arbie Sta. Maria" userId="f3148812-4228-411f-bf9f-5a2561256554" providerId="ADAL" clId="{A3481A10-2FEB-4680-B4A9-69163FAF375A}" dt="2022-12-22T07:25:10.345" v="1154" actId="207"/>
          <ac:graphicFrameMkLst>
            <pc:docMk/>
            <pc:sldMk cId="89741759" sldId="916"/>
            <ac:graphicFrameMk id="4" creationId="{57F68E4C-C825-E79E-26B9-63D012B82639}"/>
          </ac:graphicFrameMkLst>
        </pc:graphicFrameChg>
      </pc:sldChg>
      <pc:sldChg chg="addSp delSp modSp mod">
        <pc:chgData name="Arbie Sta. Maria" userId="f3148812-4228-411f-bf9f-5a2561256554" providerId="ADAL" clId="{A3481A10-2FEB-4680-B4A9-69163FAF375A}" dt="2022-12-22T07:26:40.186" v="1177"/>
        <pc:sldMkLst>
          <pc:docMk/>
          <pc:sldMk cId="1121529858" sldId="917"/>
        </pc:sldMkLst>
        <pc:spChg chg="del">
          <ac:chgData name="Arbie Sta. Maria" userId="f3148812-4228-411f-bf9f-5a2561256554" providerId="ADAL" clId="{A3481A10-2FEB-4680-B4A9-69163FAF375A}" dt="2022-12-22T07:25:30.047" v="1160" actId="478"/>
          <ac:spMkLst>
            <pc:docMk/>
            <pc:sldMk cId="1121529858" sldId="917"/>
            <ac:spMk id="2" creationId="{70AB3EF6-BB7D-4D73-9C21-731770A78952}"/>
          </ac:spMkLst>
        </pc:spChg>
        <pc:spChg chg="mod">
          <ac:chgData name="Arbie Sta. Maria" userId="f3148812-4228-411f-bf9f-5a2561256554" providerId="ADAL" clId="{A3481A10-2FEB-4680-B4A9-69163FAF375A}" dt="2022-12-22T07:25:39.002" v="1163" actId="14100"/>
          <ac:spMkLst>
            <pc:docMk/>
            <pc:sldMk cId="1121529858" sldId="917"/>
            <ac:spMk id="3" creationId="{042D9E7B-D1BB-4A59-8D12-11E6C2FA55AC}"/>
          </ac:spMkLst>
        </pc:spChg>
        <pc:spChg chg="del">
          <ac:chgData name="Arbie Sta. Maria" userId="f3148812-4228-411f-bf9f-5a2561256554" providerId="ADAL" clId="{A3481A10-2FEB-4680-B4A9-69163FAF375A}" dt="2022-12-22T07:25:30.982" v="1161" actId="478"/>
          <ac:spMkLst>
            <pc:docMk/>
            <pc:sldMk cId="1121529858" sldId="917"/>
            <ac:spMk id="9" creationId="{9737F4CA-1ACA-4F41-B607-43DA01D52A21}"/>
          </ac:spMkLst>
        </pc:spChg>
        <pc:picChg chg="add mod">
          <ac:chgData name="Arbie Sta. Maria" userId="f3148812-4228-411f-bf9f-5a2561256554" providerId="ADAL" clId="{A3481A10-2FEB-4680-B4A9-69163FAF375A}" dt="2022-12-22T07:26:40.186" v="1177"/>
          <ac:picMkLst>
            <pc:docMk/>
            <pc:sldMk cId="1121529858" sldId="917"/>
            <ac:picMk id="4" creationId="{F5A94470-6F40-7964-03DC-69DFD695604E}"/>
          </ac:picMkLst>
        </pc:picChg>
        <pc:picChg chg="del">
          <ac:chgData name="Arbie Sta. Maria" userId="f3148812-4228-411f-bf9f-5a2561256554" providerId="ADAL" clId="{A3481A10-2FEB-4680-B4A9-69163FAF375A}" dt="2022-12-22T07:25:31.467" v="1162" actId="478"/>
          <ac:picMkLst>
            <pc:docMk/>
            <pc:sldMk cId="1121529858" sldId="917"/>
            <ac:picMk id="8" creationId="{54197517-30BD-4CE9-8C73-0C23EE143580}"/>
          </ac:picMkLst>
        </pc:picChg>
      </pc:sldChg>
      <pc:sldChg chg="delSp modSp mod">
        <pc:chgData name="Arbie Sta. Maria" userId="f3148812-4228-411f-bf9f-5a2561256554" providerId="ADAL" clId="{A3481A10-2FEB-4680-B4A9-69163FAF375A}" dt="2022-12-22T07:26:19.381" v="1171" actId="478"/>
        <pc:sldMkLst>
          <pc:docMk/>
          <pc:sldMk cId="4278789686" sldId="919"/>
        </pc:sldMkLst>
        <pc:spChg chg="del">
          <ac:chgData name="Arbie Sta. Maria" userId="f3148812-4228-411f-bf9f-5a2561256554" providerId="ADAL" clId="{A3481A10-2FEB-4680-B4A9-69163FAF375A}" dt="2022-12-22T07:26:19.381" v="1171" actId="478"/>
          <ac:spMkLst>
            <pc:docMk/>
            <pc:sldMk cId="4278789686" sldId="919"/>
            <ac:spMk id="2" creationId="{70AB3EF6-BB7D-4D73-9C21-731770A78952}"/>
          </ac:spMkLst>
        </pc:spChg>
        <pc:graphicFrameChg chg="mod">
          <ac:chgData name="Arbie Sta. Maria" userId="f3148812-4228-411f-bf9f-5a2561256554" providerId="ADAL" clId="{A3481A10-2FEB-4680-B4A9-69163FAF375A}" dt="2022-12-22T07:26:15.463" v="1170" actId="207"/>
          <ac:graphicFrameMkLst>
            <pc:docMk/>
            <pc:sldMk cId="4278789686" sldId="919"/>
            <ac:graphicFrameMk id="4" creationId="{8AAEC25D-9DFC-492D-BADC-72FE6C9FD122}"/>
          </ac:graphicFrameMkLst>
        </pc:graphicFrameChg>
      </pc:sldChg>
      <pc:sldChg chg="addSp delSp modSp mod">
        <pc:chgData name="Arbie Sta. Maria" userId="f3148812-4228-411f-bf9f-5a2561256554" providerId="ADAL" clId="{A3481A10-2FEB-4680-B4A9-69163FAF375A}" dt="2022-12-22T07:00:49.055" v="871" actId="14826"/>
        <pc:sldMkLst>
          <pc:docMk/>
          <pc:sldMk cId="1312110879" sldId="920"/>
        </pc:sldMkLst>
        <pc:spChg chg="del">
          <ac:chgData name="Arbie Sta. Maria" userId="f3148812-4228-411f-bf9f-5a2561256554" providerId="ADAL" clId="{A3481A10-2FEB-4680-B4A9-69163FAF375A}" dt="2022-12-22T06:59:00.252" v="863" actId="478"/>
          <ac:spMkLst>
            <pc:docMk/>
            <pc:sldMk cId="1312110879" sldId="920"/>
            <ac:spMk id="2" creationId="{70AB3EF6-BB7D-4D73-9C21-731770A78952}"/>
          </ac:spMkLst>
        </pc:spChg>
        <pc:spChg chg="mod">
          <ac:chgData name="Arbie Sta. Maria" userId="f3148812-4228-411f-bf9f-5a2561256554" providerId="ADAL" clId="{A3481A10-2FEB-4680-B4A9-69163FAF375A}" dt="2022-12-22T06:59:10.016" v="868" actId="1076"/>
          <ac:spMkLst>
            <pc:docMk/>
            <pc:sldMk cId="1312110879" sldId="920"/>
            <ac:spMk id="3" creationId="{042D9E7B-D1BB-4A59-8D12-11E6C2FA55AC}"/>
          </ac:spMkLst>
        </pc:spChg>
        <pc:picChg chg="add mod">
          <ac:chgData name="Arbie Sta. Maria" userId="f3148812-4228-411f-bf9f-5a2561256554" providerId="ADAL" clId="{A3481A10-2FEB-4680-B4A9-69163FAF375A}" dt="2022-12-22T07:00:49.055" v="871" actId="14826"/>
          <ac:picMkLst>
            <pc:docMk/>
            <pc:sldMk cId="1312110879" sldId="920"/>
            <ac:picMk id="4" creationId="{369CBE64-93CB-26C9-6253-3ED5F945B4FC}"/>
          </ac:picMkLst>
        </pc:picChg>
      </pc:sldChg>
      <pc:sldChg chg="delSp modSp mod">
        <pc:chgData name="Arbie Sta. Maria" userId="f3148812-4228-411f-bf9f-5a2561256554" providerId="ADAL" clId="{A3481A10-2FEB-4680-B4A9-69163FAF375A}" dt="2022-12-22T07:04:07.433" v="905" actId="207"/>
        <pc:sldMkLst>
          <pc:docMk/>
          <pc:sldMk cId="630107751" sldId="921"/>
        </pc:sldMkLst>
        <pc:spChg chg="del">
          <ac:chgData name="Arbie Sta. Maria" userId="f3148812-4228-411f-bf9f-5a2561256554" providerId="ADAL" clId="{A3481A10-2FEB-4680-B4A9-69163FAF375A}" dt="2022-12-22T07:03:24.469" v="897" actId="478"/>
          <ac:spMkLst>
            <pc:docMk/>
            <pc:sldMk cId="630107751" sldId="921"/>
            <ac:spMk id="2" creationId="{70AB3EF6-BB7D-4D73-9C21-731770A78952}"/>
          </ac:spMkLst>
        </pc:spChg>
        <pc:graphicFrameChg chg="mod">
          <ac:chgData name="Arbie Sta. Maria" userId="f3148812-4228-411f-bf9f-5a2561256554" providerId="ADAL" clId="{A3481A10-2FEB-4680-B4A9-69163FAF375A}" dt="2022-12-22T07:04:07.433" v="905" actId="207"/>
          <ac:graphicFrameMkLst>
            <pc:docMk/>
            <pc:sldMk cId="630107751" sldId="921"/>
            <ac:graphicFrameMk id="8" creationId="{FFAF4814-54EA-50E7-F1A9-FF01C0794FA6}"/>
          </ac:graphicFrameMkLst>
        </pc:graphicFrameChg>
      </pc:sldChg>
      <pc:sldChg chg="modSp add mod">
        <pc:chgData name="Arbie Sta. Maria" userId="f3148812-4228-411f-bf9f-5a2561256554" providerId="ADAL" clId="{A3481A10-2FEB-4680-B4A9-69163FAF375A}" dt="2022-12-22T04:17:16.984" v="212"/>
        <pc:sldMkLst>
          <pc:docMk/>
          <pc:sldMk cId="527421247" sldId="922"/>
        </pc:sldMkLst>
        <pc:spChg chg="mod">
          <ac:chgData name="Arbie Sta. Maria" userId="f3148812-4228-411f-bf9f-5a2561256554" providerId="ADAL" clId="{A3481A10-2FEB-4680-B4A9-69163FAF375A}" dt="2022-12-22T04:17:16.984" v="212"/>
          <ac:spMkLst>
            <pc:docMk/>
            <pc:sldMk cId="527421247" sldId="922"/>
            <ac:spMk id="3" creationId="{042D9E7B-D1BB-4A59-8D12-11E6C2FA55AC}"/>
          </ac:spMkLst>
        </pc:spChg>
      </pc:sldChg>
      <pc:sldChg chg="addSp delSp modSp add mod">
        <pc:chgData name="Arbie Sta. Maria" userId="f3148812-4228-411f-bf9f-5a2561256554" providerId="ADAL" clId="{A3481A10-2FEB-4680-B4A9-69163FAF375A}" dt="2022-12-22T04:26:38.736" v="274" actId="207"/>
        <pc:sldMkLst>
          <pc:docMk/>
          <pc:sldMk cId="3316494283" sldId="923"/>
        </pc:sldMkLst>
        <pc:spChg chg="mod">
          <ac:chgData name="Arbie Sta. Maria" userId="f3148812-4228-411f-bf9f-5a2561256554" providerId="ADAL" clId="{A3481A10-2FEB-4680-B4A9-69163FAF375A}" dt="2022-12-22T04:25:30.528" v="258" actId="20577"/>
          <ac:spMkLst>
            <pc:docMk/>
            <pc:sldMk cId="3316494283" sldId="923"/>
            <ac:spMk id="3" creationId="{042D9E7B-D1BB-4A59-8D12-11E6C2FA55AC}"/>
          </ac:spMkLst>
        </pc:spChg>
        <pc:graphicFrameChg chg="add mod modGraphic">
          <ac:chgData name="Arbie Sta. Maria" userId="f3148812-4228-411f-bf9f-5a2561256554" providerId="ADAL" clId="{A3481A10-2FEB-4680-B4A9-69163FAF375A}" dt="2022-12-22T04:26:38.736" v="274" actId="207"/>
          <ac:graphicFrameMkLst>
            <pc:docMk/>
            <pc:sldMk cId="3316494283" sldId="923"/>
            <ac:graphicFrameMk id="2" creationId="{48546343-934B-E846-EE44-5873A0CB739F}"/>
          </ac:graphicFrameMkLst>
        </pc:graphicFrameChg>
        <pc:graphicFrameChg chg="del mod">
          <ac:chgData name="Arbie Sta. Maria" userId="f3148812-4228-411f-bf9f-5a2561256554" providerId="ADAL" clId="{A3481A10-2FEB-4680-B4A9-69163FAF375A}" dt="2022-12-22T04:25:28.409" v="257" actId="478"/>
          <ac:graphicFrameMkLst>
            <pc:docMk/>
            <pc:sldMk cId="3316494283" sldId="923"/>
            <ac:graphicFrameMk id="6" creationId="{977711C6-245F-4F02-A24D-682EDC54F4C5}"/>
          </ac:graphicFrameMkLst>
        </pc:graphicFrameChg>
      </pc:sldChg>
      <pc:sldChg chg="addSp modSp add mod ord">
        <pc:chgData name="Arbie Sta. Maria" userId="f3148812-4228-411f-bf9f-5a2561256554" providerId="ADAL" clId="{A3481A10-2FEB-4680-B4A9-69163FAF375A}" dt="2022-12-22T04:39:49.675" v="364"/>
        <pc:sldMkLst>
          <pc:docMk/>
          <pc:sldMk cId="2866632647" sldId="1060"/>
        </pc:sldMkLst>
        <pc:spChg chg="add mod">
          <ac:chgData name="Arbie Sta. Maria" userId="f3148812-4228-411f-bf9f-5a2561256554" providerId="ADAL" clId="{A3481A10-2FEB-4680-B4A9-69163FAF375A}" dt="2022-12-22T04:31:08.461" v="298" actId="27636"/>
          <ac:spMkLst>
            <pc:docMk/>
            <pc:sldMk cId="2866632647" sldId="1060"/>
            <ac:spMk id="2" creationId="{93094379-3504-74E0-B7DB-D18A701C18CD}"/>
          </ac:spMkLst>
        </pc:spChg>
        <pc:spChg chg="mod">
          <ac:chgData name="Arbie Sta. Maria" userId="f3148812-4228-411f-bf9f-5a2561256554" providerId="ADAL" clId="{A3481A10-2FEB-4680-B4A9-69163FAF375A}" dt="2022-12-22T04:31:13.372" v="299"/>
          <ac:spMkLst>
            <pc:docMk/>
            <pc:sldMk cId="2866632647" sldId="1060"/>
            <ac:spMk id="3" creationId="{042D9E7B-D1BB-4A59-8D12-11E6C2FA55AC}"/>
          </ac:spMkLst>
        </pc:spChg>
        <pc:spChg chg="mod">
          <ac:chgData name="Arbie Sta. Maria" userId="f3148812-4228-411f-bf9f-5a2561256554" providerId="ADAL" clId="{A3481A10-2FEB-4680-B4A9-69163FAF375A}" dt="2022-12-22T04:39:49.675" v="364"/>
          <ac:spMkLst>
            <pc:docMk/>
            <pc:sldMk cId="2866632647" sldId="1060"/>
            <ac:spMk id="6" creationId="{9C053B17-C3A8-4FF5-82D0-87118CBBAE96}"/>
          </ac:spMkLst>
        </pc:spChg>
        <pc:picChg chg="mod modCrop">
          <ac:chgData name="Arbie Sta. Maria" userId="f3148812-4228-411f-bf9f-5a2561256554" providerId="ADAL" clId="{A3481A10-2FEB-4680-B4A9-69163FAF375A}" dt="2022-12-22T04:32:02.742" v="309" actId="196"/>
          <ac:picMkLst>
            <pc:docMk/>
            <pc:sldMk cId="2866632647" sldId="1060"/>
            <ac:picMk id="7" creationId="{58B9E142-28FD-4EEB-B3F0-E48F8F1C157F}"/>
          </ac:picMkLst>
        </pc:picChg>
      </pc:sldChg>
      <pc:sldChg chg="delSp modSp add mod">
        <pc:chgData name="Arbie Sta. Maria" userId="f3148812-4228-411f-bf9f-5a2561256554" providerId="ADAL" clId="{A3481A10-2FEB-4680-B4A9-69163FAF375A}" dt="2022-12-22T04:44:00.551" v="388" actId="207"/>
        <pc:sldMkLst>
          <pc:docMk/>
          <pc:sldMk cId="2585572881" sldId="1061"/>
        </pc:sldMkLst>
        <pc:spChg chg="del">
          <ac:chgData name="Arbie Sta. Maria" userId="f3148812-4228-411f-bf9f-5a2561256554" providerId="ADAL" clId="{A3481A10-2FEB-4680-B4A9-69163FAF375A}" dt="2022-12-22T04:41:31.566" v="371" actId="478"/>
          <ac:spMkLst>
            <pc:docMk/>
            <pc:sldMk cId="2585572881" sldId="1061"/>
            <ac:spMk id="2" creationId="{70AB3EF6-BB7D-4D73-9C21-731770A78952}"/>
          </ac:spMkLst>
        </pc:spChg>
        <pc:spChg chg="mod">
          <ac:chgData name="Arbie Sta. Maria" userId="f3148812-4228-411f-bf9f-5a2561256554" providerId="ADAL" clId="{A3481A10-2FEB-4680-B4A9-69163FAF375A}" dt="2022-12-22T04:41:30.049" v="370" actId="20577"/>
          <ac:spMkLst>
            <pc:docMk/>
            <pc:sldMk cId="2585572881" sldId="1061"/>
            <ac:spMk id="3" creationId="{042D9E7B-D1BB-4A59-8D12-11E6C2FA55AC}"/>
          </ac:spMkLst>
        </pc:spChg>
        <pc:graphicFrameChg chg="mod">
          <ac:chgData name="Arbie Sta. Maria" userId="f3148812-4228-411f-bf9f-5a2561256554" providerId="ADAL" clId="{A3481A10-2FEB-4680-B4A9-69163FAF375A}" dt="2022-12-22T04:44:00.551" v="388" actId="207"/>
          <ac:graphicFrameMkLst>
            <pc:docMk/>
            <pc:sldMk cId="2585572881" sldId="1061"/>
            <ac:graphicFrameMk id="8" creationId="{994AEFF6-022A-48E7-A462-AB54788DF985}"/>
          </ac:graphicFrameMkLst>
        </pc:graphicFrameChg>
      </pc:sldChg>
      <pc:sldChg chg="add del">
        <pc:chgData name="Arbie Sta. Maria" userId="f3148812-4228-411f-bf9f-5a2561256554" providerId="ADAL" clId="{A3481A10-2FEB-4680-B4A9-69163FAF375A}" dt="2022-12-22T04:49:08.846" v="440" actId="47"/>
        <pc:sldMkLst>
          <pc:docMk/>
          <pc:sldMk cId="847386726" sldId="1062"/>
        </pc:sldMkLst>
      </pc:sldChg>
      <pc:sldChg chg="addSp delSp modSp add mod">
        <pc:chgData name="Arbie Sta. Maria" userId="f3148812-4228-411f-bf9f-5a2561256554" providerId="ADAL" clId="{A3481A10-2FEB-4680-B4A9-69163FAF375A}" dt="2022-12-22T04:51:06.797" v="460" actId="18131"/>
        <pc:sldMkLst>
          <pc:docMk/>
          <pc:sldMk cId="2195222994" sldId="1062"/>
        </pc:sldMkLst>
        <pc:spChg chg="del">
          <ac:chgData name="Arbie Sta. Maria" userId="f3148812-4228-411f-bf9f-5a2561256554" providerId="ADAL" clId="{A3481A10-2FEB-4680-B4A9-69163FAF375A}" dt="2022-12-22T04:50:34.991" v="457" actId="478"/>
          <ac:spMkLst>
            <pc:docMk/>
            <pc:sldMk cId="2195222994" sldId="1062"/>
            <ac:spMk id="2" creationId="{93094379-3504-74E0-B7DB-D18A701C18CD}"/>
          </ac:spMkLst>
        </pc:spChg>
        <pc:spChg chg="mod">
          <ac:chgData name="Arbie Sta. Maria" userId="f3148812-4228-411f-bf9f-5a2561256554" providerId="ADAL" clId="{A3481A10-2FEB-4680-B4A9-69163FAF375A}" dt="2022-12-22T04:50:33.308" v="456"/>
          <ac:spMkLst>
            <pc:docMk/>
            <pc:sldMk cId="2195222994" sldId="1062"/>
            <ac:spMk id="3" creationId="{042D9E7B-D1BB-4A59-8D12-11E6C2FA55AC}"/>
          </ac:spMkLst>
        </pc:spChg>
        <pc:spChg chg="add del mod">
          <ac:chgData name="Arbie Sta. Maria" userId="f3148812-4228-411f-bf9f-5a2561256554" providerId="ADAL" clId="{A3481A10-2FEB-4680-B4A9-69163FAF375A}" dt="2022-12-22T04:50:37.319" v="458" actId="478"/>
          <ac:spMkLst>
            <pc:docMk/>
            <pc:sldMk cId="2195222994" sldId="1062"/>
            <ac:spMk id="8" creationId="{9FCA1B8A-A888-1136-AE90-D5863ABBB0EA}"/>
          </ac:spMkLst>
        </pc:spChg>
        <pc:picChg chg="mod modCrop">
          <ac:chgData name="Arbie Sta. Maria" userId="f3148812-4228-411f-bf9f-5a2561256554" providerId="ADAL" clId="{A3481A10-2FEB-4680-B4A9-69163FAF375A}" dt="2022-12-22T04:51:06.797" v="460" actId="18131"/>
          <ac:picMkLst>
            <pc:docMk/>
            <pc:sldMk cId="2195222994" sldId="1062"/>
            <ac:picMk id="7" creationId="{58B9E142-28FD-4EEB-B3F0-E48F8F1C157F}"/>
          </ac:picMkLst>
        </pc:picChg>
      </pc:sldChg>
      <pc:sldChg chg="modSp add mod">
        <pc:chgData name="Arbie Sta. Maria" userId="f3148812-4228-411f-bf9f-5a2561256554" providerId="ADAL" clId="{A3481A10-2FEB-4680-B4A9-69163FAF375A}" dt="2022-12-22T05:41:07.673" v="699"/>
        <pc:sldMkLst>
          <pc:docMk/>
          <pc:sldMk cId="709699354" sldId="1063"/>
        </pc:sldMkLst>
        <pc:spChg chg="mod">
          <ac:chgData name="Arbie Sta. Maria" userId="f3148812-4228-411f-bf9f-5a2561256554" providerId="ADAL" clId="{A3481A10-2FEB-4680-B4A9-69163FAF375A}" dt="2022-12-22T05:41:07.673" v="699"/>
          <ac:spMkLst>
            <pc:docMk/>
            <pc:sldMk cId="709699354" sldId="1063"/>
            <ac:spMk id="3" creationId="{042D9E7B-D1BB-4A59-8D12-11E6C2FA55AC}"/>
          </ac:spMkLst>
        </pc:spChg>
      </pc:sldChg>
      <pc:sldChg chg="modSp add del mod">
        <pc:chgData name="Arbie Sta. Maria" userId="f3148812-4228-411f-bf9f-5a2561256554" providerId="ADAL" clId="{A3481A10-2FEB-4680-B4A9-69163FAF375A}" dt="2022-12-22T05:24:57.716" v="618" actId="47"/>
        <pc:sldMkLst>
          <pc:docMk/>
          <pc:sldMk cId="2378396189" sldId="1063"/>
        </pc:sldMkLst>
        <pc:spChg chg="mod">
          <ac:chgData name="Arbie Sta. Maria" userId="f3148812-4228-411f-bf9f-5a2561256554" providerId="ADAL" clId="{A3481A10-2FEB-4680-B4A9-69163FAF375A}" dt="2022-12-22T05:24:56.435" v="617"/>
          <ac:spMkLst>
            <pc:docMk/>
            <pc:sldMk cId="2378396189" sldId="1063"/>
            <ac:spMk id="3" creationId="{042D9E7B-D1BB-4A59-8D12-11E6C2FA55AC}"/>
          </ac:spMkLst>
        </pc:spChg>
      </pc:sldChg>
      <pc:sldChg chg="modSp add mod">
        <pc:chgData name="Arbie Sta. Maria" userId="f3148812-4228-411f-bf9f-5a2561256554" providerId="ADAL" clId="{A3481A10-2FEB-4680-B4A9-69163FAF375A}" dt="2022-12-22T06:56:34.216" v="836" actId="14826"/>
        <pc:sldMkLst>
          <pc:docMk/>
          <pc:sldMk cId="862081339" sldId="1064"/>
        </pc:sldMkLst>
        <pc:spChg chg="mod">
          <ac:chgData name="Arbie Sta. Maria" userId="f3148812-4228-411f-bf9f-5a2561256554" providerId="ADAL" clId="{A3481A10-2FEB-4680-B4A9-69163FAF375A}" dt="2022-12-22T06:54:45.581" v="819"/>
          <ac:spMkLst>
            <pc:docMk/>
            <pc:sldMk cId="862081339" sldId="1064"/>
            <ac:spMk id="3" creationId="{042D9E7B-D1BB-4A59-8D12-11E6C2FA55AC}"/>
          </ac:spMkLst>
        </pc:spChg>
        <pc:spChg chg="mod">
          <ac:chgData name="Arbie Sta. Maria" userId="f3148812-4228-411f-bf9f-5a2561256554" providerId="ADAL" clId="{A3481A10-2FEB-4680-B4A9-69163FAF375A}" dt="2022-12-22T06:55:27.273" v="825" actId="1076"/>
          <ac:spMkLst>
            <pc:docMk/>
            <pc:sldMk cId="862081339" sldId="1064"/>
            <ac:spMk id="8" creationId="{80A80507-F5E5-48F7-A55D-FD7094BF3BB6}"/>
          </ac:spMkLst>
        </pc:spChg>
        <pc:picChg chg="mod modCrop">
          <ac:chgData name="Arbie Sta. Maria" userId="f3148812-4228-411f-bf9f-5a2561256554" providerId="ADAL" clId="{A3481A10-2FEB-4680-B4A9-69163FAF375A}" dt="2022-12-22T06:56:34.216" v="836" actId="14826"/>
          <ac:picMkLst>
            <pc:docMk/>
            <pc:sldMk cId="862081339" sldId="1064"/>
            <ac:picMk id="6" creationId="{C0B0B075-66CC-4AEB-B988-5C7D23B6287E}"/>
          </ac:picMkLst>
        </pc:picChg>
      </pc:sldChg>
      <pc:sldChg chg="add del">
        <pc:chgData name="Arbie Sta. Maria" userId="f3148812-4228-411f-bf9f-5a2561256554" providerId="ADAL" clId="{A3481A10-2FEB-4680-B4A9-69163FAF375A}" dt="2022-12-22T06:57:57.164" v="855"/>
        <pc:sldMkLst>
          <pc:docMk/>
          <pc:sldMk cId="2203088975" sldId="1065"/>
        </pc:sldMkLst>
      </pc:sldChg>
      <pc:sldChg chg="modSp add mod">
        <pc:chgData name="Arbie Sta. Maria" userId="f3148812-4228-411f-bf9f-5a2561256554" providerId="ADAL" clId="{A3481A10-2FEB-4680-B4A9-69163FAF375A}" dt="2022-12-22T06:58:11.381" v="858"/>
        <pc:sldMkLst>
          <pc:docMk/>
          <pc:sldMk cId="4052862269" sldId="1065"/>
        </pc:sldMkLst>
        <pc:spChg chg="mod">
          <ac:chgData name="Arbie Sta. Maria" userId="f3148812-4228-411f-bf9f-5a2561256554" providerId="ADAL" clId="{A3481A10-2FEB-4680-B4A9-69163FAF375A}" dt="2022-12-22T06:58:11.381" v="858"/>
          <ac:spMkLst>
            <pc:docMk/>
            <pc:sldMk cId="4052862269" sldId="1065"/>
            <ac:spMk id="3" creationId="{042D9E7B-D1BB-4A59-8D12-11E6C2FA55AC}"/>
          </ac:spMkLst>
        </pc:spChg>
      </pc:sldChg>
      <pc:sldChg chg="modSp add mod">
        <pc:chgData name="Arbie Sta. Maria" userId="f3148812-4228-411f-bf9f-5a2561256554" providerId="ADAL" clId="{A3481A10-2FEB-4680-B4A9-69163FAF375A}" dt="2022-12-22T07:02:50.934" v="891"/>
        <pc:sldMkLst>
          <pc:docMk/>
          <pc:sldMk cId="2528767394" sldId="1066"/>
        </pc:sldMkLst>
        <pc:spChg chg="mod">
          <ac:chgData name="Arbie Sta. Maria" userId="f3148812-4228-411f-bf9f-5a2561256554" providerId="ADAL" clId="{A3481A10-2FEB-4680-B4A9-69163FAF375A}" dt="2022-12-22T07:02:50.934" v="891"/>
          <ac:spMkLst>
            <pc:docMk/>
            <pc:sldMk cId="2528767394" sldId="1066"/>
            <ac:spMk id="3" creationId="{042D9E7B-D1BB-4A59-8D12-11E6C2FA55AC}"/>
          </ac:spMkLst>
        </pc:spChg>
      </pc:sldChg>
      <pc:sldChg chg="modSp add mod">
        <pc:chgData name="Arbie Sta. Maria" userId="f3148812-4228-411f-bf9f-5a2561256554" providerId="ADAL" clId="{A3481A10-2FEB-4680-B4A9-69163FAF375A}" dt="2022-12-22T07:03:16.586" v="895"/>
        <pc:sldMkLst>
          <pc:docMk/>
          <pc:sldMk cId="2974198368" sldId="1067"/>
        </pc:sldMkLst>
        <pc:spChg chg="mod">
          <ac:chgData name="Arbie Sta. Maria" userId="f3148812-4228-411f-bf9f-5a2561256554" providerId="ADAL" clId="{A3481A10-2FEB-4680-B4A9-69163FAF375A}" dt="2022-12-22T07:03:10.819" v="894"/>
          <ac:spMkLst>
            <pc:docMk/>
            <pc:sldMk cId="2974198368" sldId="1067"/>
            <ac:spMk id="2" creationId="{70AB3EF6-BB7D-4D73-9C21-731770A78952}"/>
          </ac:spMkLst>
        </pc:spChg>
        <pc:spChg chg="mod">
          <ac:chgData name="Arbie Sta. Maria" userId="f3148812-4228-411f-bf9f-5a2561256554" providerId="ADAL" clId="{A3481A10-2FEB-4680-B4A9-69163FAF375A}" dt="2022-12-22T07:03:16.586" v="895"/>
          <ac:spMkLst>
            <pc:docMk/>
            <pc:sldMk cId="2974198368" sldId="1067"/>
            <ac:spMk id="3" creationId="{042D9E7B-D1BB-4A59-8D12-11E6C2FA55AC}"/>
          </ac:spMkLst>
        </pc:spChg>
      </pc:sldChg>
      <pc:sldChg chg="addSp delSp modSp add mod">
        <pc:chgData name="Arbie Sta. Maria" userId="f3148812-4228-411f-bf9f-5a2561256554" providerId="ADAL" clId="{A3481A10-2FEB-4680-B4A9-69163FAF375A}" dt="2022-12-22T07:13:13.391" v="1001" actId="14100"/>
        <pc:sldMkLst>
          <pc:docMk/>
          <pc:sldMk cId="316000084" sldId="1068"/>
        </pc:sldMkLst>
        <pc:spChg chg="mod">
          <ac:chgData name="Arbie Sta. Maria" userId="f3148812-4228-411f-bf9f-5a2561256554" providerId="ADAL" clId="{A3481A10-2FEB-4680-B4A9-69163FAF375A}" dt="2022-12-22T07:12:54.306" v="991"/>
          <ac:spMkLst>
            <pc:docMk/>
            <pc:sldMk cId="316000084" sldId="1068"/>
            <ac:spMk id="3" creationId="{042D9E7B-D1BB-4A59-8D12-11E6C2FA55AC}"/>
          </ac:spMkLst>
        </pc:spChg>
        <pc:picChg chg="add mod">
          <ac:chgData name="Arbie Sta. Maria" userId="f3148812-4228-411f-bf9f-5a2561256554" providerId="ADAL" clId="{A3481A10-2FEB-4680-B4A9-69163FAF375A}" dt="2022-12-22T07:13:13.391" v="1001" actId="14100"/>
          <ac:picMkLst>
            <pc:docMk/>
            <pc:sldMk cId="316000084" sldId="1068"/>
            <ac:picMk id="4" creationId="{BC3499CC-23EC-18E7-838E-20E4A0DE3117}"/>
          </ac:picMkLst>
        </pc:picChg>
        <pc:picChg chg="del mod">
          <ac:chgData name="Arbie Sta. Maria" userId="f3148812-4228-411f-bf9f-5a2561256554" providerId="ADAL" clId="{A3481A10-2FEB-4680-B4A9-69163FAF375A}" dt="2022-12-22T07:12:55.839" v="992" actId="478"/>
          <ac:picMkLst>
            <pc:docMk/>
            <pc:sldMk cId="316000084" sldId="1068"/>
            <ac:picMk id="10" creationId="{D9B4232A-D936-4016-9512-D52312448E53}"/>
          </ac:picMkLst>
        </pc:picChg>
      </pc:sldChg>
      <pc:sldChg chg="modSp add mod">
        <pc:chgData name="Arbie Sta. Maria" userId="f3148812-4228-411f-bf9f-5a2561256554" providerId="ADAL" clId="{A3481A10-2FEB-4680-B4A9-69163FAF375A}" dt="2022-12-22T07:14:17.376" v="1011" actId="1076"/>
        <pc:sldMkLst>
          <pc:docMk/>
          <pc:sldMk cId="2108857281" sldId="1069"/>
        </pc:sldMkLst>
        <pc:spChg chg="mod">
          <ac:chgData name="Arbie Sta. Maria" userId="f3148812-4228-411f-bf9f-5a2561256554" providerId="ADAL" clId="{A3481A10-2FEB-4680-B4A9-69163FAF375A}" dt="2022-12-22T07:13:58.878" v="1007"/>
          <ac:spMkLst>
            <pc:docMk/>
            <pc:sldMk cId="2108857281" sldId="1069"/>
            <ac:spMk id="3" creationId="{042D9E7B-D1BB-4A59-8D12-11E6C2FA55AC}"/>
          </ac:spMkLst>
        </pc:spChg>
        <pc:picChg chg="mod">
          <ac:chgData name="Arbie Sta. Maria" userId="f3148812-4228-411f-bf9f-5a2561256554" providerId="ADAL" clId="{A3481A10-2FEB-4680-B4A9-69163FAF375A}" dt="2022-12-22T07:14:17.376" v="1011" actId="1076"/>
          <ac:picMkLst>
            <pc:docMk/>
            <pc:sldMk cId="2108857281" sldId="1069"/>
            <ac:picMk id="4" creationId="{BC3499CC-23EC-18E7-838E-20E4A0DE3117}"/>
          </ac:picMkLst>
        </pc:picChg>
      </pc:sldChg>
      <pc:sldChg chg="add del">
        <pc:chgData name="Arbie Sta. Maria" userId="f3148812-4228-411f-bf9f-5a2561256554" providerId="ADAL" clId="{A3481A10-2FEB-4680-B4A9-69163FAF375A}" dt="2022-12-22T07:13:47.746" v="1005"/>
        <pc:sldMkLst>
          <pc:docMk/>
          <pc:sldMk cId="2410581804" sldId="1069"/>
        </pc:sldMkLst>
      </pc:sldChg>
      <pc:sldChg chg="add del">
        <pc:chgData name="Arbie Sta. Maria" userId="f3148812-4228-411f-bf9f-5a2561256554" providerId="ADAL" clId="{A3481A10-2FEB-4680-B4A9-69163FAF375A}" dt="2022-12-22T07:26:35.510" v="1176" actId="47"/>
        <pc:sldMkLst>
          <pc:docMk/>
          <pc:sldMk cId="3948016442" sldId="1070"/>
        </pc:sldMkLst>
      </pc:sldChg>
    </pc:docChg>
  </pc:docChgLst>
  <pc:docChgLst>
    <pc:chgData name="Pat Salonga" userId="76f727e5-d04c-4fbf-8a58-14be0f620d06" providerId="ADAL" clId="{A806B439-2B5B-493B-8D24-1B977C396A7E}"/>
    <pc:docChg chg="undo custSel addSld delSld modSld sldOrd modSection">
      <pc:chgData name="Pat Salonga" userId="76f727e5-d04c-4fbf-8a58-14be0f620d06" providerId="ADAL" clId="{A806B439-2B5B-493B-8D24-1B977C396A7E}" dt="2022-04-04T04:07:06.677" v="453" actId="20577"/>
      <pc:docMkLst>
        <pc:docMk/>
      </pc:docMkLst>
      <pc:sldChg chg="add del">
        <pc:chgData name="Pat Salonga" userId="76f727e5-d04c-4fbf-8a58-14be0f620d06" providerId="ADAL" clId="{A806B439-2B5B-493B-8D24-1B977C396A7E}" dt="2022-04-01T00:57:41.690" v="26" actId="47"/>
        <pc:sldMkLst>
          <pc:docMk/>
          <pc:sldMk cId="539132006" sldId="541"/>
        </pc:sldMkLst>
      </pc:sldChg>
      <pc:sldChg chg="addSp delSp modSp mod">
        <pc:chgData name="Pat Salonga" userId="76f727e5-d04c-4fbf-8a58-14be0f620d06" providerId="ADAL" clId="{A806B439-2B5B-493B-8D24-1B977C396A7E}" dt="2022-04-04T04:04:43.585" v="90"/>
        <pc:sldMkLst>
          <pc:docMk/>
          <pc:sldMk cId="588435252" sldId="761"/>
        </pc:sldMkLst>
        <pc:spChg chg="mod">
          <ac:chgData name="Pat Salonga" userId="76f727e5-d04c-4fbf-8a58-14be0f620d06" providerId="ADAL" clId="{A806B439-2B5B-493B-8D24-1B977C396A7E}" dt="2022-04-04T04:04:27.031" v="83" actId="20577"/>
          <ac:spMkLst>
            <pc:docMk/>
            <pc:sldMk cId="588435252" sldId="761"/>
            <ac:spMk id="2" creationId="{70AB3EF6-BB7D-4D73-9C21-731770A78952}"/>
          </ac:spMkLst>
        </pc:spChg>
        <pc:spChg chg="del mod">
          <ac:chgData name="Pat Salonga" userId="76f727e5-d04c-4fbf-8a58-14be0f620d06" providerId="ADAL" clId="{A806B439-2B5B-493B-8D24-1B977C396A7E}" dt="2022-04-04T04:04:32.375" v="85" actId="478"/>
          <ac:spMkLst>
            <pc:docMk/>
            <pc:sldMk cId="588435252" sldId="761"/>
            <ac:spMk id="7" creationId="{8A5B4A4F-8128-4CE6-9DC2-269B22BDEFCA}"/>
          </ac:spMkLst>
        </pc:spChg>
        <pc:picChg chg="mod">
          <ac:chgData name="Pat Salonga" userId="76f727e5-d04c-4fbf-8a58-14be0f620d06" providerId="ADAL" clId="{A806B439-2B5B-493B-8D24-1B977C396A7E}" dt="2022-04-04T04:04:41.852" v="89" actId="1076"/>
          <ac:picMkLst>
            <pc:docMk/>
            <pc:sldMk cId="588435252" sldId="761"/>
            <ac:picMk id="6" creationId="{BB506577-4160-4850-80B5-BC09980D1544}"/>
          </ac:picMkLst>
        </pc:picChg>
        <pc:picChg chg="add mod">
          <ac:chgData name="Pat Salonga" userId="76f727e5-d04c-4fbf-8a58-14be0f620d06" providerId="ADAL" clId="{A806B439-2B5B-493B-8D24-1B977C396A7E}" dt="2022-04-04T04:04:43.585" v="90"/>
          <ac:picMkLst>
            <pc:docMk/>
            <pc:sldMk cId="588435252" sldId="761"/>
            <ac:picMk id="8" creationId="{0EC27CA8-9F15-47BA-828A-13013171A63B}"/>
          </ac:picMkLst>
        </pc:picChg>
      </pc:sldChg>
      <pc:sldChg chg="modSp mod">
        <pc:chgData name="Pat Salonga" userId="76f727e5-d04c-4fbf-8a58-14be0f620d06" providerId="ADAL" clId="{A806B439-2B5B-493B-8D24-1B977C396A7E}" dt="2022-04-01T00:35:10.382" v="5" actId="11"/>
        <pc:sldMkLst>
          <pc:docMk/>
          <pc:sldMk cId="3258483740" sldId="772"/>
        </pc:sldMkLst>
        <pc:spChg chg="mod">
          <ac:chgData name="Pat Salonga" userId="76f727e5-d04c-4fbf-8a58-14be0f620d06" providerId="ADAL" clId="{A806B439-2B5B-493B-8D24-1B977C396A7E}" dt="2022-04-01T00:35:10.382" v="5" actId="11"/>
          <ac:spMkLst>
            <pc:docMk/>
            <pc:sldMk cId="3258483740" sldId="772"/>
            <ac:spMk id="3" creationId="{042D9E7B-D1BB-4A59-8D12-11E6C2FA55AC}"/>
          </ac:spMkLst>
        </pc:spChg>
      </pc:sldChg>
      <pc:sldChg chg="modSp mod">
        <pc:chgData name="Pat Salonga" userId="76f727e5-d04c-4fbf-8a58-14be0f620d06" providerId="ADAL" clId="{A806B439-2B5B-493B-8D24-1B977C396A7E}" dt="2022-04-01T00:34:51.671" v="0" actId="20577"/>
        <pc:sldMkLst>
          <pc:docMk/>
          <pc:sldMk cId="2219783697" sldId="773"/>
        </pc:sldMkLst>
        <pc:spChg chg="mod">
          <ac:chgData name="Pat Salonga" userId="76f727e5-d04c-4fbf-8a58-14be0f620d06" providerId="ADAL" clId="{A806B439-2B5B-493B-8D24-1B977C396A7E}" dt="2022-04-01T00:34:51.671" v="0" actId="20577"/>
          <ac:spMkLst>
            <pc:docMk/>
            <pc:sldMk cId="2219783697" sldId="773"/>
            <ac:spMk id="3" creationId="{042D9E7B-D1BB-4A59-8D12-11E6C2FA55AC}"/>
          </ac:spMkLst>
        </pc:spChg>
      </pc:sldChg>
      <pc:sldChg chg="modSp mod">
        <pc:chgData name="Pat Salonga" userId="76f727e5-d04c-4fbf-8a58-14be0f620d06" providerId="ADAL" clId="{A806B439-2B5B-493B-8D24-1B977C396A7E}" dt="2022-04-01T00:35:25.703" v="8" actId="20577"/>
        <pc:sldMkLst>
          <pc:docMk/>
          <pc:sldMk cId="2378596536" sldId="780"/>
        </pc:sldMkLst>
        <pc:spChg chg="mod">
          <ac:chgData name="Pat Salonga" userId="76f727e5-d04c-4fbf-8a58-14be0f620d06" providerId="ADAL" clId="{A806B439-2B5B-493B-8D24-1B977C396A7E}" dt="2022-04-01T00:35:22.037" v="6" actId="13926"/>
          <ac:spMkLst>
            <pc:docMk/>
            <pc:sldMk cId="2378596536" sldId="780"/>
            <ac:spMk id="2" creationId="{70AB3EF6-BB7D-4D73-9C21-731770A78952}"/>
          </ac:spMkLst>
        </pc:spChg>
        <pc:spChg chg="mod">
          <ac:chgData name="Pat Salonga" userId="76f727e5-d04c-4fbf-8a58-14be0f620d06" providerId="ADAL" clId="{A806B439-2B5B-493B-8D24-1B977C396A7E}" dt="2022-04-01T00:35:25.703" v="8" actId="20577"/>
          <ac:spMkLst>
            <pc:docMk/>
            <pc:sldMk cId="2378596536" sldId="780"/>
            <ac:spMk id="3" creationId="{042D9E7B-D1BB-4A59-8D12-11E6C2FA55AC}"/>
          </ac:spMkLst>
        </pc:spChg>
      </pc:sldChg>
      <pc:sldChg chg="modSp mod">
        <pc:chgData name="Pat Salonga" userId="76f727e5-d04c-4fbf-8a58-14be0f620d06" providerId="ADAL" clId="{A806B439-2B5B-493B-8D24-1B977C396A7E}" dt="2022-04-01T00:35:30.101" v="9" actId="13926"/>
        <pc:sldMkLst>
          <pc:docMk/>
          <pc:sldMk cId="1378446443" sldId="781"/>
        </pc:sldMkLst>
        <pc:spChg chg="mod">
          <ac:chgData name="Pat Salonga" userId="76f727e5-d04c-4fbf-8a58-14be0f620d06" providerId="ADAL" clId="{A806B439-2B5B-493B-8D24-1B977C396A7E}" dt="2022-04-01T00:35:30.101" v="9" actId="13926"/>
          <ac:spMkLst>
            <pc:docMk/>
            <pc:sldMk cId="1378446443" sldId="781"/>
            <ac:spMk id="2" creationId="{70AB3EF6-BB7D-4D73-9C21-731770A78952}"/>
          </ac:spMkLst>
        </pc:spChg>
      </pc:sldChg>
      <pc:sldChg chg="modSp mod">
        <pc:chgData name="Pat Salonga" userId="76f727e5-d04c-4fbf-8a58-14be0f620d06" providerId="ADAL" clId="{A806B439-2B5B-493B-8D24-1B977C396A7E}" dt="2022-04-01T00:35:34.558" v="10" actId="13926"/>
        <pc:sldMkLst>
          <pc:docMk/>
          <pc:sldMk cId="4105750874" sldId="782"/>
        </pc:sldMkLst>
        <pc:spChg chg="mod">
          <ac:chgData name="Pat Salonga" userId="76f727e5-d04c-4fbf-8a58-14be0f620d06" providerId="ADAL" clId="{A806B439-2B5B-493B-8D24-1B977C396A7E}" dt="2022-04-01T00:35:34.558" v="10" actId="13926"/>
          <ac:spMkLst>
            <pc:docMk/>
            <pc:sldMk cId="4105750874" sldId="782"/>
            <ac:spMk id="2" creationId="{70AB3EF6-BB7D-4D73-9C21-731770A78952}"/>
          </ac:spMkLst>
        </pc:spChg>
      </pc:sldChg>
      <pc:sldChg chg="modSp mod">
        <pc:chgData name="Pat Salonga" userId="76f727e5-d04c-4fbf-8a58-14be0f620d06" providerId="ADAL" clId="{A806B439-2B5B-493B-8D24-1B977C396A7E}" dt="2022-04-01T00:35:42.990" v="11" actId="13926"/>
        <pc:sldMkLst>
          <pc:docMk/>
          <pc:sldMk cId="382955566" sldId="787"/>
        </pc:sldMkLst>
        <pc:spChg chg="mod">
          <ac:chgData name="Pat Salonga" userId="76f727e5-d04c-4fbf-8a58-14be0f620d06" providerId="ADAL" clId="{A806B439-2B5B-493B-8D24-1B977C396A7E}" dt="2022-04-01T00:35:42.990" v="11" actId="13926"/>
          <ac:spMkLst>
            <pc:docMk/>
            <pc:sldMk cId="382955566" sldId="787"/>
            <ac:spMk id="2" creationId="{70AB3EF6-BB7D-4D73-9C21-731770A78952}"/>
          </ac:spMkLst>
        </pc:spChg>
      </pc:sldChg>
      <pc:sldChg chg="addSp delSp modSp mod">
        <pc:chgData name="Pat Salonga" userId="76f727e5-d04c-4fbf-8a58-14be0f620d06" providerId="ADAL" clId="{A806B439-2B5B-493B-8D24-1B977C396A7E}" dt="2022-04-04T04:05:30.460" v="221"/>
        <pc:sldMkLst>
          <pc:docMk/>
          <pc:sldMk cId="1041654545" sldId="804"/>
        </pc:sldMkLst>
        <pc:spChg chg="mod">
          <ac:chgData name="Pat Salonga" userId="76f727e5-d04c-4fbf-8a58-14be0f620d06" providerId="ADAL" clId="{A806B439-2B5B-493B-8D24-1B977C396A7E}" dt="2022-04-04T04:05:19.369" v="217" actId="20577"/>
          <ac:spMkLst>
            <pc:docMk/>
            <pc:sldMk cId="1041654545" sldId="804"/>
            <ac:spMk id="2" creationId="{70AB3EF6-BB7D-4D73-9C21-731770A78952}"/>
          </ac:spMkLst>
        </pc:spChg>
        <pc:spChg chg="del">
          <ac:chgData name="Pat Salonga" userId="76f727e5-d04c-4fbf-8a58-14be0f620d06" providerId="ADAL" clId="{A806B439-2B5B-493B-8D24-1B977C396A7E}" dt="2022-04-04T04:05:22.129" v="218" actId="478"/>
          <ac:spMkLst>
            <pc:docMk/>
            <pc:sldMk cId="1041654545" sldId="804"/>
            <ac:spMk id="7" creationId="{AD333499-5D56-4A7E-8875-59FD72A27803}"/>
          </ac:spMkLst>
        </pc:spChg>
        <pc:picChg chg="mod">
          <ac:chgData name="Pat Salonga" userId="76f727e5-d04c-4fbf-8a58-14be0f620d06" providerId="ADAL" clId="{A806B439-2B5B-493B-8D24-1B977C396A7E}" dt="2022-04-04T04:05:28.531" v="220" actId="1076"/>
          <ac:picMkLst>
            <pc:docMk/>
            <pc:sldMk cId="1041654545" sldId="804"/>
            <ac:picMk id="6" creationId="{4BA8D135-9BFA-4EA3-AE3B-75B643D738FF}"/>
          </ac:picMkLst>
        </pc:picChg>
        <pc:picChg chg="add mod">
          <ac:chgData name="Pat Salonga" userId="76f727e5-d04c-4fbf-8a58-14be0f620d06" providerId="ADAL" clId="{A806B439-2B5B-493B-8D24-1B977C396A7E}" dt="2022-04-04T04:05:30.460" v="221"/>
          <ac:picMkLst>
            <pc:docMk/>
            <pc:sldMk cId="1041654545" sldId="804"/>
            <ac:picMk id="8" creationId="{7AF56EE0-807C-409D-AA27-F7A8211E8AD2}"/>
          </ac:picMkLst>
        </pc:picChg>
      </pc:sldChg>
      <pc:sldChg chg="modSp mod">
        <pc:chgData name="Pat Salonga" userId="76f727e5-d04c-4fbf-8a58-14be0f620d06" providerId="ADAL" clId="{A806B439-2B5B-493B-8D24-1B977C396A7E}" dt="2022-04-01T00:36:21.454" v="12" actId="13926"/>
        <pc:sldMkLst>
          <pc:docMk/>
          <pc:sldMk cId="3218633525" sldId="852"/>
        </pc:sldMkLst>
        <pc:spChg chg="mod">
          <ac:chgData name="Pat Salonga" userId="76f727e5-d04c-4fbf-8a58-14be0f620d06" providerId="ADAL" clId="{A806B439-2B5B-493B-8D24-1B977C396A7E}" dt="2022-04-01T00:36:21.454" v="12" actId="13926"/>
          <ac:spMkLst>
            <pc:docMk/>
            <pc:sldMk cId="3218633525" sldId="852"/>
            <ac:spMk id="2" creationId="{70AB3EF6-BB7D-4D73-9C21-731770A78952}"/>
          </ac:spMkLst>
        </pc:spChg>
      </pc:sldChg>
      <pc:sldChg chg="modSp mod">
        <pc:chgData name="Pat Salonga" userId="76f727e5-d04c-4fbf-8a58-14be0f620d06" providerId="ADAL" clId="{A806B439-2B5B-493B-8D24-1B977C396A7E}" dt="2022-04-01T00:36:32.262" v="13" actId="13926"/>
        <pc:sldMkLst>
          <pc:docMk/>
          <pc:sldMk cId="132319916" sldId="853"/>
        </pc:sldMkLst>
        <pc:spChg chg="mod">
          <ac:chgData name="Pat Salonga" userId="76f727e5-d04c-4fbf-8a58-14be0f620d06" providerId="ADAL" clId="{A806B439-2B5B-493B-8D24-1B977C396A7E}" dt="2022-04-01T00:36:32.262" v="13" actId="13926"/>
          <ac:spMkLst>
            <pc:docMk/>
            <pc:sldMk cId="132319916" sldId="853"/>
            <ac:spMk id="2" creationId="{70AB3EF6-BB7D-4D73-9C21-731770A78952}"/>
          </ac:spMkLst>
        </pc:spChg>
      </pc:sldChg>
      <pc:sldChg chg="delSp modSp del mod">
        <pc:chgData name="Pat Salonga" userId="76f727e5-d04c-4fbf-8a58-14be0f620d06" providerId="ADAL" clId="{A806B439-2B5B-493B-8D24-1B977C396A7E}" dt="2022-04-04T04:06:33.645" v="306" actId="47"/>
        <pc:sldMkLst>
          <pc:docMk/>
          <pc:sldMk cId="2151682974" sldId="874"/>
        </pc:sldMkLst>
        <pc:spChg chg="mod">
          <ac:chgData name="Pat Salonga" userId="76f727e5-d04c-4fbf-8a58-14be0f620d06" providerId="ADAL" clId="{A806B439-2B5B-493B-8D24-1B977C396A7E}" dt="2022-04-01T00:36:43.718" v="14" actId="13926"/>
          <ac:spMkLst>
            <pc:docMk/>
            <pc:sldMk cId="2151682974" sldId="874"/>
            <ac:spMk id="2" creationId="{70AB3EF6-BB7D-4D73-9C21-731770A78952}"/>
          </ac:spMkLst>
        </pc:spChg>
        <pc:picChg chg="del">
          <ac:chgData name="Pat Salonga" userId="76f727e5-d04c-4fbf-8a58-14be0f620d06" providerId="ADAL" clId="{A806B439-2B5B-493B-8D24-1B977C396A7E}" dt="2022-04-04T04:05:46.908" v="222" actId="478"/>
          <ac:picMkLst>
            <pc:docMk/>
            <pc:sldMk cId="2151682974" sldId="874"/>
            <ac:picMk id="4" creationId="{D71A6C9B-E982-4ED2-B32D-A345B6FD822D}"/>
          </ac:picMkLst>
        </pc:picChg>
        <pc:picChg chg="mod">
          <ac:chgData name="Pat Salonga" userId="76f727e5-d04c-4fbf-8a58-14be0f620d06" providerId="ADAL" clId="{A806B439-2B5B-493B-8D24-1B977C396A7E}" dt="2022-04-04T04:05:50.306" v="223" actId="1076"/>
          <ac:picMkLst>
            <pc:docMk/>
            <pc:sldMk cId="2151682974" sldId="874"/>
            <ac:picMk id="7" creationId="{58B9E142-28FD-4EEB-B3F0-E48F8F1C157F}"/>
          </ac:picMkLst>
        </pc:picChg>
      </pc:sldChg>
      <pc:sldChg chg="modSp mod">
        <pc:chgData name="Pat Salonga" userId="76f727e5-d04c-4fbf-8a58-14be0f620d06" providerId="ADAL" clId="{A806B439-2B5B-493B-8D24-1B977C396A7E}" dt="2022-04-01T00:36:51.622" v="15" actId="13926"/>
        <pc:sldMkLst>
          <pc:docMk/>
          <pc:sldMk cId="2485770784" sldId="875"/>
        </pc:sldMkLst>
        <pc:spChg chg="mod">
          <ac:chgData name="Pat Salonga" userId="76f727e5-d04c-4fbf-8a58-14be0f620d06" providerId="ADAL" clId="{A806B439-2B5B-493B-8D24-1B977C396A7E}" dt="2022-04-01T00:36:51.622" v="15" actId="13926"/>
          <ac:spMkLst>
            <pc:docMk/>
            <pc:sldMk cId="2485770784" sldId="875"/>
            <ac:spMk id="2" creationId="{70AB3EF6-BB7D-4D73-9C21-731770A78952}"/>
          </ac:spMkLst>
        </pc:spChg>
      </pc:sldChg>
      <pc:sldChg chg="modSp mod">
        <pc:chgData name="Pat Salonga" userId="76f727e5-d04c-4fbf-8a58-14be0f620d06" providerId="ADAL" clId="{A806B439-2B5B-493B-8D24-1B977C396A7E}" dt="2022-04-01T00:36:57.734" v="16" actId="13926"/>
        <pc:sldMkLst>
          <pc:docMk/>
          <pc:sldMk cId="2307196899" sldId="876"/>
        </pc:sldMkLst>
        <pc:spChg chg="mod">
          <ac:chgData name="Pat Salonga" userId="76f727e5-d04c-4fbf-8a58-14be0f620d06" providerId="ADAL" clId="{A806B439-2B5B-493B-8D24-1B977C396A7E}" dt="2022-04-01T00:36:57.734" v="16" actId="13926"/>
          <ac:spMkLst>
            <pc:docMk/>
            <pc:sldMk cId="2307196899" sldId="876"/>
            <ac:spMk id="2" creationId="{70AB3EF6-BB7D-4D73-9C21-731770A78952}"/>
          </ac:spMkLst>
        </pc:spChg>
      </pc:sldChg>
      <pc:sldChg chg="addSp delSp modSp mod ord">
        <pc:chgData name="Pat Salonga" userId="76f727e5-d04c-4fbf-8a58-14be0f620d06" providerId="ADAL" clId="{A806B439-2B5B-493B-8D24-1B977C396A7E}" dt="2022-04-04T04:06:31.897" v="305" actId="20577"/>
        <pc:sldMkLst>
          <pc:docMk/>
          <pc:sldMk cId="4219104117" sldId="877"/>
        </pc:sldMkLst>
        <pc:spChg chg="mod">
          <ac:chgData name="Pat Salonga" userId="76f727e5-d04c-4fbf-8a58-14be0f620d06" providerId="ADAL" clId="{A806B439-2B5B-493B-8D24-1B977C396A7E}" dt="2022-04-04T04:06:31.897" v="305" actId="20577"/>
          <ac:spMkLst>
            <pc:docMk/>
            <pc:sldMk cId="4219104117" sldId="877"/>
            <ac:spMk id="2" creationId="{70AB3EF6-BB7D-4D73-9C21-731770A78952}"/>
          </ac:spMkLst>
        </pc:spChg>
        <pc:spChg chg="mod">
          <ac:chgData name="Pat Salonga" userId="76f727e5-d04c-4fbf-8a58-14be0f620d06" providerId="ADAL" clId="{A806B439-2B5B-493B-8D24-1B977C396A7E}" dt="2022-04-04T04:06:03.603" v="228" actId="14100"/>
          <ac:spMkLst>
            <pc:docMk/>
            <pc:sldMk cId="4219104117" sldId="877"/>
            <ac:spMk id="3" creationId="{042D9E7B-D1BB-4A59-8D12-11E6C2FA55AC}"/>
          </ac:spMkLst>
        </pc:spChg>
        <pc:picChg chg="add mod">
          <ac:chgData name="Pat Salonga" userId="76f727e5-d04c-4fbf-8a58-14be0f620d06" providerId="ADAL" clId="{A806B439-2B5B-493B-8D24-1B977C396A7E}" dt="2022-04-04T04:06:18.371" v="232" actId="1076"/>
          <ac:picMkLst>
            <pc:docMk/>
            <pc:sldMk cId="4219104117" sldId="877"/>
            <ac:picMk id="6" creationId="{5E33F415-1CA6-4AA8-8AC0-593AEACB3A28}"/>
          </ac:picMkLst>
        </pc:picChg>
        <pc:picChg chg="del">
          <ac:chgData name="Pat Salonga" userId="76f727e5-d04c-4fbf-8a58-14be0f620d06" providerId="ADAL" clId="{A806B439-2B5B-493B-8D24-1B977C396A7E}" dt="2022-04-04T04:06:04.672" v="229" actId="478"/>
          <ac:picMkLst>
            <pc:docMk/>
            <pc:sldMk cId="4219104117" sldId="877"/>
            <ac:picMk id="7" creationId="{9E9846FF-D1CF-48EC-9A29-05B2DF2315C8}"/>
          </ac:picMkLst>
        </pc:picChg>
      </pc:sldChg>
      <pc:sldChg chg="modSp mod">
        <pc:chgData name="Pat Salonga" userId="76f727e5-d04c-4fbf-8a58-14be0f620d06" providerId="ADAL" clId="{A806B439-2B5B-493B-8D24-1B977C396A7E}" dt="2022-04-01T00:37:03.398" v="17" actId="13926"/>
        <pc:sldMkLst>
          <pc:docMk/>
          <pc:sldMk cId="46988414" sldId="879"/>
        </pc:sldMkLst>
        <pc:spChg chg="mod">
          <ac:chgData name="Pat Salonga" userId="76f727e5-d04c-4fbf-8a58-14be0f620d06" providerId="ADAL" clId="{A806B439-2B5B-493B-8D24-1B977C396A7E}" dt="2022-04-01T00:37:03.398" v="17" actId="13926"/>
          <ac:spMkLst>
            <pc:docMk/>
            <pc:sldMk cId="46988414" sldId="879"/>
            <ac:spMk id="2" creationId="{70AB3EF6-BB7D-4D73-9C21-731770A78952}"/>
          </ac:spMkLst>
        </pc:spChg>
      </pc:sldChg>
      <pc:sldChg chg="modSp mod">
        <pc:chgData name="Pat Salonga" userId="76f727e5-d04c-4fbf-8a58-14be0f620d06" providerId="ADAL" clId="{A806B439-2B5B-493B-8D24-1B977C396A7E}" dt="2022-04-01T00:37:07.701" v="18" actId="13926"/>
        <pc:sldMkLst>
          <pc:docMk/>
          <pc:sldMk cId="2889176900" sldId="880"/>
        </pc:sldMkLst>
        <pc:spChg chg="mod">
          <ac:chgData name="Pat Salonga" userId="76f727e5-d04c-4fbf-8a58-14be0f620d06" providerId="ADAL" clId="{A806B439-2B5B-493B-8D24-1B977C396A7E}" dt="2022-04-01T00:37:07.701" v="18" actId="13926"/>
          <ac:spMkLst>
            <pc:docMk/>
            <pc:sldMk cId="2889176900" sldId="880"/>
            <ac:spMk id="2" creationId="{70AB3EF6-BB7D-4D73-9C21-731770A78952}"/>
          </ac:spMkLst>
        </pc:spChg>
      </pc:sldChg>
      <pc:sldChg chg="modSp mod">
        <pc:chgData name="Pat Salonga" userId="76f727e5-d04c-4fbf-8a58-14be0f620d06" providerId="ADAL" clId="{A806B439-2B5B-493B-8D24-1B977C396A7E}" dt="2022-04-04T04:06:50.599" v="381" actId="20577"/>
        <pc:sldMkLst>
          <pc:docMk/>
          <pc:sldMk cId="2740659093" sldId="889"/>
        </pc:sldMkLst>
        <pc:spChg chg="mod">
          <ac:chgData name="Pat Salonga" userId="76f727e5-d04c-4fbf-8a58-14be0f620d06" providerId="ADAL" clId="{A806B439-2B5B-493B-8D24-1B977C396A7E}" dt="2022-04-04T04:06:50.599" v="381" actId="20577"/>
          <ac:spMkLst>
            <pc:docMk/>
            <pc:sldMk cId="2740659093" sldId="889"/>
            <ac:spMk id="2" creationId="{70AB3EF6-BB7D-4D73-9C21-731770A78952}"/>
          </ac:spMkLst>
        </pc:spChg>
      </pc:sldChg>
      <pc:sldChg chg="modSp mod">
        <pc:chgData name="Pat Salonga" userId="76f727e5-d04c-4fbf-8a58-14be0f620d06" providerId="ADAL" clId="{A806B439-2B5B-493B-8D24-1B977C396A7E}" dt="2022-04-01T01:00:09.205" v="29" actId="33524"/>
        <pc:sldMkLst>
          <pc:docMk/>
          <pc:sldMk cId="1470315548" sldId="895"/>
        </pc:sldMkLst>
        <pc:spChg chg="mod">
          <ac:chgData name="Pat Salonga" userId="76f727e5-d04c-4fbf-8a58-14be0f620d06" providerId="ADAL" clId="{A806B439-2B5B-493B-8D24-1B977C396A7E}" dt="2022-04-01T01:00:09.205" v="29" actId="33524"/>
          <ac:spMkLst>
            <pc:docMk/>
            <pc:sldMk cId="1470315548" sldId="895"/>
            <ac:spMk id="3" creationId="{042D9E7B-D1BB-4A59-8D12-11E6C2FA55AC}"/>
          </ac:spMkLst>
        </pc:spChg>
      </pc:sldChg>
      <pc:sldChg chg="add del">
        <pc:chgData name="Pat Salonga" userId="76f727e5-d04c-4fbf-8a58-14be0f620d06" providerId="ADAL" clId="{A806B439-2B5B-493B-8D24-1B977C396A7E}" dt="2022-04-01T00:57:41.703" v="28" actId="47"/>
        <pc:sldMkLst>
          <pc:docMk/>
          <pc:sldMk cId="1912102634" sldId="902"/>
        </pc:sldMkLst>
      </pc:sldChg>
      <pc:sldChg chg="add del">
        <pc:chgData name="Pat Salonga" userId="76f727e5-d04c-4fbf-8a58-14be0f620d06" providerId="ADAL" clId="{A806B439-2B5B-493B-8D24-1B977C396A7E}" dt="2022-04-01T00:57:41.696" v="27" actId="47"/>
        <pc:sldMkLst>
          <pc:docMk/>
          <pc:sldMk cId="921569499" sldId="903"/>
        </pc:sldMkLst>
      </pc:sldChg>
      <pc:sldChg chg="modSp add del mod">
        <pc:chgData name="Pat Salonga" userId="76f727e5-d04c-4fbf-8a58-14be0f620d06" providerId="ADAL" clId="{A806B439-2B5B-493B-8D24-1B977C396A7E}" dt="2022-04-04T04:07:06.677" v="453" actId="20577"/>
        <pc:sldMkLst>
          <pc:docMk/>
          <pc:sldMk cId="2711041584" sldId="904"/>
        </pc:sldMkLst>
        <pc:spChg chg="mod">
          <ac:chgData name="Pat Salonga" userId="76f727e5-d04c-4fbf-8a58-14be0f620d06" providerId="ADAL" clId="{A806B439-2B5B-493B-8D24-1B977C396A7E}" dt="2022-04-04T04:07:06.677" v="453" actId="20577"/>
          <ac:spMkLst>
            <pc:docMk/>
            <pc:sldMk cId="2711041584" sldId="904"/>
            <ac:spMk id="2" creationId="{70AB3EF6-BB7D-4D73-9C21-731770A78952}"/>
          </ac:spMkLst>
        </pc:spChg>
      </pc:sldChg>
      <pc:sldChg chg="add del">
        <pc:chgData name="Pat Salonga" userId="76f727e5-d04c-4fbf-8a58-14be0f620d06" providerId="ADAL" clId="{A806B439-2B5B-493B-8D24-1B977C396A7E}" dt="2022-04-01T00:57:41.675" v="24" actId="47"/>
        <pc:sldMkLst>
          <pc:docMk/>
          <pc:sldMk cId="1718498240" sldId="905"/>
        </pc:sldMkLst>
      </pc:sldChg>
      <pc:sldChg chg="addSp modSp">
        <pc:chgData name="Pat Salonga" userId="76f727e5-d04c-4fbf-8a58-14be0f620d06" providerId="ADAL" clId="{A806B439-2B5B-493B-8D24-1B977C396A7E}" dt="2022-04-01T01:23:51.032" v="30"/>
        <pc:sldMkLst>
          <pc:docMk/>
          <pc:sldMk cId="4278789686" sldId="919"/>
        </pc:sldMkLst>
        <pc:picChg chg="add mod">
          <ac:chgData name="Pat Salonga" userId="76f727e5-d04c-4fbf-8a58-14be0f620d06" providerId="ADAL" clId="{A806B439-2B5B-493B-8D24-1B977C396A7E}" dt="2022-04-01T01:23:51.032" v="30"/>
          <ac:picMkLst>
            <pc:docMk/>
            <pc:sldMk cId="4278789686" sldId="919"/>
            <ac:picMk id="6" creationId="{F2128553-EC92-433E-BE41-452E4CD669A0}"/>
          </ac:picMkLst>
        </pc:picChg>
      </pc:sldChg>
      <pc:sldChg chg="add">
        <pc:chgData name="Pat Salonga" userId="76f727e5-d04c-4fbf-8a58-14be0f620d06" providerId="ADAL" clId="{A806B439-2B5B-493B-8D24-1B977C396A7E}" dt="2022-04-04T04:05:53.699" v="224" actId="2890"/>
        <pc:sldMkLst>
          <pc:docMk/>
          <pc:sldMk cId="1312110879" sldId="920"/>
        </pc:sldMkLst>
      </pc:sldChg>
    </pc:docChg>
  </pc:docChgLst>
  <pc:docChgLst>
    <pc:chgData name="Gia Timbal" userId="efd2d06c-0825-42ed-ae34-6fe4fc35cdf7" providerId="ADAL" clId="{68200AEF-5AD2-4EDB-8442-5B03CD8A9A62}"/>
    <pc:docChg chg="undo custSel modSld">
      <pc:chgData name="Gia Timbal" userId="efd2d06c-0825-42ed-ae34-6fe4fc35cdf7" providerId="ADAL" clId="{68200AEF-5AD2-4EDB-8442-5B03CD8A9A62}" dt="2022-12-23T02:41:31.785" v="8" actId="12100"/>
      <pc:docMkLst>
        <pc:docMk/>
      </pc:docMkLst>
      <pc:sldChg chg="modSp">
        <pc:chgData name="Gia Timbal" userId="efd2d06c-0825-42ed-ae34-6fe4fc35cdf7" providerId="ADAL" clId="{68200AEF-5AD2-4EDB-8442-5B03CD8A9A62}" dt="2022-12-23T02:41:31.785" v="8" actId="12100"/>
        <pc:sldMkLst>
          <pc:docMk/>
          <pc:sldMk cId="588435252" sldId="761"/>
        </pc:sldMkLst>
        <pc:graphicFrameChg chg="mod">
          <ac:chgData name="Gia Timbal" userId="efd2d06c-0825-42ed-ae34-6fe4fc35cdf7" providerId="ADAL" clId="{68200AEF-5AD2-4EDB-8442-5B03CD8A9A62}" dt="2022-12-23T02:41:31.785" v="8" actId="12100"/>
          <ac:graphicFrameMkLst>
            <pc:docMk/>
            <pc:sldMk cId="588435252" sldId="761"/>
            <ac:graphicFrameMk id="9" creationId="{E86F6E9D-AEB7-2AA6-2548-C2F6B6AD1F21}"/>
          </ac:graphicFrameMkLst>
        </pc:graphicFrameChg>
      </pc:sldChg>
      <pc:sldChg chg="modSp mod">
        <pc:chgData name="Gia Timbal" userId="efd2d06c-0825-42ed-ae34-6fe4fc35cdf7" providerId="ADAL" clId="{68200AEF-5AD2-4EDB-8442-5B03CD8A9A62}" dt="2022-12-23T02:35:28.677" v="3" actId="313"/>
        <pc:sldMkLst>
          <pc:docMk/>
          <pc:sldMk cId="3931893957" sldId="835"/>
        </pc:sldMkLst>
        <pc:spChg chg="mod">
          <ac:chgData name="Gia Timbal" userId="efd2d06c-0825-42ed-ae34-6fe4fc35cdf7" providerId="ADAL" clId="{68200AEF-5AD2-4EDB-8442-5B03CD8A9A62}" dt="2022-12-23T02:35:28.677" v="3" actId="313"/>
          <ac:spMkLst>
            <pc:docMk/>
            <pc:sldMk cId="3931893957" sldId="835"/>
            <ac:spMk id="3" creationId="{042D9E7B-D1BB-4A59-8D12-11E6C2FA55AC}"/>
          </ac:spMkLst>
        </pc:spChg>
      </pc:sldChg>
      <pc:sldChg chg="modSp mod">
        <pc:chgData name="Gia Timbal" userId="efd2d06c-0825-42ed-ae34-6fe4fc35cdf7" providerId="ADAL" clId="{68200AEF-5AD2-4EDB-8442-5B03CD8A9A62}" dt="2022-12-23T02:37:14.617" v="7" actId="20577"/>
        <pc:sldMkLst>
          <pc:docMk/>
          <pc:sldMk cId="3092039687" sldId="882"/>
        </pc:sldMkLst>
        <pc:spChg chg="mod">
          <ac:chgData name="Gia Timbal" userId="efd2d06c-0825-42ed-ae34-6fe4fc35cdf7" providerId="ADAL" clId="{68200AEF-5AD2-4EDB-8442-5B03CD8A9A62}" dt="2022-12-23T02:37:14.617" v="7" actId="20577"/>
          <ac:spMkLst>
            <pc:docMk/>
            <pc:sldMk cId="3092039687" sldId="882"/>
            <ac:spMk id="3" creationId="{042D9E7B-D1BB-4A59-8D12-11E6C2FA55AC}"/>
          </ac:spMkLst>
        </pc:spChg>
      </pc:sldChg>
    </pc:docChg>
  </pc:docChgLst>
  <pc:docChgLst>
    <pc:chgData name="Bea Montenegro" userId="65d3c91a-73e9-4799-becb-247b768c9783" providerId="ADAL" clId="{E44F2D3C-F801-4CEB-B586-1044489A1AC6}"/>
    <pc:docChg chg="modSld">
      <pc:chgData name="Bea Montenegro" userId="65d3c91a-73e9-4799-becb-247b768c9783" providerId="ADAL" clId="{E44F2D3C-F801-4CEB-B586-1044489A1AC6}" dt="2022-04-08T05:39:39.386" v="1" actId="14100"/>
      <pc:docMkLst>
        <pc:docMk/>
      </pc:docMkLst>
      <pc:sldChg chg="modSp mod">
        <pc:chgData name="Bea Montenegro" userId="65d3c91a-73e9-4799-becb-247b768c9783" providerId="ADAL" clId="{E44F2D3C-F801-4CEB-B586-1044489A1AC6}" dt="2022-04-08T05:39:39.386" v="1" actId="14100"/>
        <pc:sldMkLst>
          <pc:docMk/>
          <pc:sldMk cId="2305367547" sldId="538"/>
        </pc:sldMkLst>
        <pc:spChg chg="mod">
          <ac:chgData name="Bea Montenegro" userId="65d3c91a-73e9-4799-becb-247b768c9783" providerId="ADAL" clId="{E44F2D3C-F801-4CEB-B586-1044489A1AC6}" dt="2022-04-08T05:39:39.386" v="1" actId="14100"/>
          <ac:spMkLst>
            <pc:docMk/>
            <pc:sldMk cId="2305367547" sldId="538"/>
            <ac:spMk id="2" creationId="{0631258E-42A2-4A96-A264-9BF3D41554F8}"/>
          </ac:spMkLst>
        </pc:spChg>
      </pc:sldChg>
    </pc:docChg>
  </pc:docChgLst>
  <pc:docChgLst>
    <pc:chgData name="Jan Cornelio" userId="57c3f3bd-a599-48b9-ac26-ea90c7792ae7" providerId="ADAL" clId="{E99F05F6-7CF1-45B4-B451-74D4A75E17F9}"/>
    <pc:docChg chg="undo custSel addSld modSld">
      <pc:chgData name="Jan Cornelio" userId="57c3f3bd-a599-48b9-ac26-ea90c7792ae7" providerId="ADAL" clId="{E99F05F6-7CF1-45B4-B451-74D4A75E17F9}" dt="2022-12-14T00:21:00.625" v="33" actId="1076"/>
      <pc:docMkLst>
        <pc:docMk/>
      </pc:docMkLst>
      <pc:sldChg chg="modSp mod">
        <pc:chgData name="Jan Cornelio" userId="57c3f3bd-a599-48b9-ac26-ea90c7792ae7" providerId="ADAL" clId="{E99F05F6-7CF1-45B4-B451-74D4A75E17F9}" dt="2022-12-14T00:18:35.864" v="6" actId="20577"/>
        <pc:sldMkLst>
          <pc:docMk/>
          <pc:sldMk cId="3154084097" sldId="539"/>
        </pc:sldMkLst>
        <pc:spChg chg="mod">
          <ac:chgData name="Jan Cornelio" userId="57c3f3bd-a599-48b9-ac26-ea90c7792ae7" providerId="ADAL" clId="{E99F05F6-7CF1-45B4-B451-74D4A75E17F9}" dt="2022-12-14T00:18:35.864" v="6" actId="20577"/>
          <ac:spMkLst>
            <pc:docMk/>
            <pc:sldMk cId="3154084097" sldId="539"/>
            <ac:spMk id="2" creationId="{0631258E-42A2-4A96-A264-9BF3D41554F8}"/>
          </ac:spMkLst>
        </pc:spChg>
      </pc:sldChg>
      <pc:sldChg chg="modSp mod">
        <pc:chgData name="Jan Cornelio" userId="57c3f3bd-a599-48b9-ac26-ea90c7792ae7" providerId="ADAL" clId="{E99F05F6-7CF1-45B4-B451-74D4A75E17F9}" dt="2022-12-14T00:19:14.631" v="16" actId="20577"/>
        <pc:sldMkLst>
          <pc:docMk/>
          <pc:sldMk cId="2946527346" sldId="881"/>
        </pc:sldMkLst>
        <pc:spChg chg="mod">
          <ac:chgData name="Jan Cornelio" userId="57c3f3bd-a599-48b9-ac26-ea90c7792ae7" providerId="ADAL" clId="{E99F05F6-7CF1-45B4-B451-74D4A75E17F9}" dt="2022-12-14T00:19:14.631" v="16" actId="20577"/>
          <ac:spMkLst>
            <pc:docMk/>
            <pc:sldMk cId="2946527346" sldId="881"/>
            <ac:spMk id="2" creationId="{70AB3EF6-BB7D-4D73-9C21-731770A78952}"/>
          </ac:spMkLst>
        </pc:spChg>
      </pc:sldChg>
      <pc:sldChg chg="addSp delSp modSp add mod">
        <pc:chgData name="Jan Cornelio" userId="57c3f3bd-a599-48b9-ac26-ea90c7792ae7" providerId="ADAL" clId="{E99F05F6-7CF1-45B4-B451-74D4A75E17F9}" dt="2022-12-14T00:21:00.625" v="33" actId="1076"/>
        <pc:sldMkLst>
          <pc:docMk/>
          <pc:sldMk cId="630107751" sldId="921"/>
        </pc:sldMkLst>
        <pc:spChg chg="mod">
          <ac:chgData name="Jan Cornelio" userId="57c3f3bd-a599-48b9-ac26-ea90c7792ae7" providerId="ADAL" clId="{E99F05F6-7CF1-45B4-B451-74D4A75E17F9}" dt="2022-12-14T00:20:34.203" v="22" actId="20577"/>
          <ac:spMkLst>
            <pc:docMk/>
            <pc:sldMk cId="630107751" sldId="921"/>
            <ac:spMk id="3" creationId="{042D9E7B-D1BB-4A59-8D12-11E6C2FA55AC}"/>
          </ac:spMkLst>
        </pc:spChg>
        <pc:spChg chg="add del">
          <ac:chgData name="Jan Cornelio" userId="57c3f3bd-a599-48b9-ac26-ea90c7792ae7" providerId="ADAL" clId="{E99F05F6-7CF1-45B4-B451-74D4A75E17F9}" dt="2022-12-14T00:20:36.791" v="24" actId="22"/>
          <ac:spMkLst>
            <pc:docMk/>
            <pc:sldMk cId="630107751" sldId="921"/>
            <ac:spMk id="6" creationId="{FF5D67C2-AEAC-0E9C-6FB6-BDA2836FD6F8}"/>
          </ac:spMkLst>
        </pc:spChg>
        <pc:graphicFrameChg chg="add mod">
          <ac:chgData name="Jan Cornelio" userId="57c3f3bd-a599-48b9-ac26-ea90c7792ae7" providerId="ADAL" clId="{E99F05F6-7CF1-45B4-B451-74D4A75E17F9}" dt="2022-12-14T00:21:00.625" v="33" actId="1076"/>
          <ac:graphicFrameMkLst>
            <pc:docMk/>
            <pc:sldMk cId="630107751" sldId="921"/>
            <ac:graphicFrameMk id="8" creationId="{FFAF4814-54EA-50E7-F1A9-FF01C0794FA6}"/>
          </ac:graphicFrameMkLst>
        </pc:graphicFrameChg>
      </pc:sldChg>
    </pc:docChg>
  </pc:docChgLst>
  <pc:docChgLst>
    <pc:chgData name="Gaymare Luna" userId="7a21cff5-3a75-4227-be69-6ea1eac8961b" providerId="ADAL" clId="{BD8EAD57-850E-407A-B085-89796441F1A8}"/>
    <pc:docChg chg="undo custSel modSld">
      <pc:chgData name="Gaymare Luna" userId="7a21cff5-3a75-4227-be69-6ea1eac8961b" providerId="ADAL" clId="{BD8EAD57-850E-407A-B085-89796441F1A8}" dt="2022-12-22T07:53:40.926" v="29" actId="14826"/>
      <pc:docMkLst>
        <pc:docMk/>
      </pc:docMkLst>
      <pc:sldChg chg="modSp mod">
        <pc:chgData name="Gaymare Luna" userId="7a21cff5-3a75-4227-be69-6ea1eac8961b" providerId="ADAL" clId="{BD8EAD57-850E-407A-B085-89796441F1A8}" dt="2022-12-22T07:53:14.001" v="28" actId="255"/>
        <pc:sldMkLst>
          <pc:docMk/>
          <pc:sldMk cId="3154084097" sldId="539"/>
        </pc:sldMkLst>
        <pc:spChg chg="mod">
          <ac:chgData name="Gaymare Luna" userId="7a21cff5-3a75-4227-be69-6ea1eac8961b" providerId="ADAL" clId="{BD8EAD57-850E-407A-B085-89796441F1A8}" dt="2022-12-22T07:53:14.001" v="28" actId="255"/>
          <ac:spMkLst>
            <pc:docMk/>
            <pc:sldMk cId="3154084097" sldId="539"/>
            <ac:spMk id="2" creationId="{0631258E-42A2-4A96-A264-9BF3D41554F8}"/>
          </ac:spMkLst>
        </pc:spChg>
      </pc:sldChg>
      <pc:sldChg chg="modSp">
        <pc:chgData name="Gaymare Luna" userId="7a21cff5-3a75-4227-be69-6ea1eac8961b" providerId="ADAL" clId="{BD8EAD57-850E-407A-B085-89796441F1A8}" dt="2022-12-22T07:53:40.926" v="29" actId="14826"/>
        <pc:sldMkLst>
          <pc:docMk/>
          <pc:sldMk cId="3154444453" sldId="540"/>
        </pc:sldMkLst>
        <pc:picChg chg="mod">
          <ac:chgData name="Gaymare Luna" userId="7a21cff5-3a75-4227-be69-6ea1eac8961b" providerId="ADAL" clId="{BD8EAD57-850E-407A-B085-89796441F1A8}" dt="2022-12-22T07:53:40.926" v="29" actId="14826"/>
          <ac:picMkLst>
            <pc:docMk/>
            <pc:sldMk cId="3154444453" sldId="540"/>
            <ac:picMk id="5" creationId="{621BB12B-0222-4B1F-B9A5-7432D56803D0}"/>
          </ac:picMkLst>
        </pc:picChg>
      </pc:sldChg>
      <pc:sldChg chg="modSp mod">
        <pc:chgData name="Gaymare Luna" userId="7a21cff5-3a75-4227-be69-6ea1eac8961b" providerId="ADAL" clId="{BD8EAD57-850E-407A-B085-89796441F1A8}" dt="2022-12-22T07:48:50.602" v="17" actId="21"/>
        <pc:sldMkLst>
          <pc:docMk/>
          <pc:sldMk cId="2939095287" sldId="754"/>
        </pc:sldMkLst>
        <pc:spChg chg="mod">
          <ac:chgData name="Gaymare Luna" userId="7a21cff5-3a75-4227-be69-6ea1eac8961b" providerId="ADAL" clId="{BD8EAD57-850E-407A-B085-89796441F1A8}" dt="2022-12-22T07:48:50.602" v="17" actId="21"/>
          <ac:spMkLst>
            <pc:docMk/>
            <pc:sldMk cId="2939095287" sldId="754"/>
            <ac:spMk id="3" creationId="{042D9E7B-D1BB-4A59-8D12-11E6C2FA55AC}"/>
          </ac:spMkLst>
        </pc:spChg>
      </pc:sldChg>
      <pc:sldChg chg="addSp delSp modSp mod">
        <pc:chgData name="Gaymare Luna" userId="7a21cff5-3a75-4227-be69-6ea1eac8961b" providerId="ADAL" clId="{BD8EAD57-850E-407A-B085-89796441F1A8}" dt="2022-12-22T07:50:30.128" v="22" actId="14826"/>
        <pc:sldMkLst>
          <pc:docMk/>
          <pc:sldMk cId="3108664353" sldId="755"/>
        </pc:sldMkLst>
        <pc:spChg chg="mod">
          <ac:chgData name="Gaymare Luna" userId="7a21cff5-3a75-4227-be69-6ea1eac8961b" providerId="ADAL" clId="{BD8EAD57-850E-407A-B085-89796441F1A8}" dt="2022-12-22T07:48:50.856" v="18" actId="14100"/>
          <ac:spMkLst>
            <pc:docMk/>
            <pc:sldMk cId="3108664353" sldId="755"/>
            <ac:spMk id="3" creationId="{042D9E7B-D1BB-4A59-8D12-11E6C2FA55AC}"/>
          </ac:spMkLst>
        </pc:spChg>
        <pc:spChg chg="add del">
          <ac:chgData name="Gaymare Luna" userId="7a21cff5-3a75-4227-be69-6ea1eac8961b" providerId="ADAL" clId="{BD8EAD57-850E-407A-B085-89796441F1A8}" dt="2022-12-22T07:48:52.138" v="20" actId="478"/>
          <ac:spMkLst>
            <pc:docMk/>
            <pc:sldMk cId="3108664353" sldId="755"/>
            <ac:spMk id="7" creationId="{A9EA0AAE-38AD-4979-846F-DBA467809C97}"/>
          </ac:spMkLst>
        </pc:spChg>
        <pc:picChg chg="add del mod modCrop">
          <ac:chgData name="Gaymare Luna" userId="7a21cff5-3a75-4227-be69-6ea1eac8961b" providerId="ADAL" clId="{BD8EAD57-850E-407A-B085-89796441F1A8}" dt="2022-12-22T07:50:30.128" v="22" actId="14826"/>
          <ac:picMkLst>
            <pc:docMk/>
            <pc:sldMk cId="3108664353" sldId="755"/>
            <ac:picMk id="6" creationId="{3F6E5F2E-5D9C-4EC1-818D-CF708E05A0B4}"/>
          </ac:picMkLst>
        </pc:picChg>
      </pc:sldChg>
      <pc:sldChg chg="modSp mod">
        <pc:chgData name="Gaymare Luna" userId="7a21cff5-3a75-4227-be69-6ea1eac8961b" providerId="ADAL" clId="{BD8EAD57-850E-407A-B085-89796441F1A8}" dt="2022-12-22T07:52:27.791" v="26" actId="1035"/>
        <pc:sldMkLst>
          <pc:docMk/>
          <pc:sldMk cId="3697795135" sldId="757"/>
        </pc:sldMkLst>
        <pc:graphicFrameChg chg="mod">
          <ac:chgData name="Gaymare Luna" userId="7a21cff5-3a75-4227-be69-6ea1eac8961b" providerId="ADAL" clId="{BD8EAD57-850E-407A-B085-89796441F1A8}" dt="2022-12-22T07:52:27.791" v="26" actId="1035"/>
          <ac:graphicFrameMkLst>
            <pc:docMk/>
            <pc:sldMk cId="3697795135" sldId="757"/>
            <ac:graphicFrameMk id="4" creationId="{22CD7975-F789-C957-45A6-9DB3F86FBFCD}"/>
          </ac:graphicFrameMkLst>
        </pc:graphicFrameChg>
      </pc:sldChg>
    </pc:docChg>
  </pc:docChgLst>
  <pc:docChgLst>
    <pc:chgData name="Ayan Daluz" userId="befa8149-c6af-46c9-b27d-15d84abc302f" providerId="ADAL" clId="{C9EB1732-D327-44C0-94B3-F2FF62CA276A}"/>
    <pc:docChg chg="modSld">
      <pc:chgData name="Ayan Daluz" userId="befa8149-c6af-46c9-b27d-15d84abc302f" providerId="ADAL" clId="{C9EB1732-D327-44C0-94B3-F2FF62CA276A}" dt="2023-04-13T05:01:48.848" v="87" actId="20577"/>
      <pc:docMkLst>
        <pc:docMk/>
      </pc:docMkLst>
      <pc:sldChg chg="modSp mod">
        <pc:chgData name="Ayan Daluz" userId="befa8149-c6af-46c9-b27d-15d84abc302f" providerId="ADAL" clId="{C9EB1732-D327-44C0-94B3-F2FF62CA276A}" dt="2023-04-13T05:00:10.800" v="40" actId="20577"/>
        <pc:sldMkLst>
          <pc:docMk/>
          <pc:sldMk cId="2305367547" sldId="538"/>
        </pc:sldMkLst>
        <pc:spChg chg="mod">
          <ac:chgData name="Ayan Daluz" userId="befa8149-c6af-46c9-b27d-15d84abc302f" providerId="ADAL" clId="{C9EB1732-D327-44C0-94B3-F2FF62CA276A}" dt="2023-04-13T05:00:10.800" v="40" actId="20577"/>
          <ac:spMkLst>
            <pc:docMk/>
            <pc:sldMk cId="2305367547" sldId="538"/>
            <ac:spMk id="2" creationId="{0631258E-42A2-4A96-A264-9BF3D41554F8}"/>
          </ac:spMkLst>
        </pc:spChg>
      </pc:sldChg>
      <pc:sldChg chg="modSp mod">
        <pc:chgData name="Ayan Daluz" userId="befa8149-c6af-46c9-b27d-15d84abc302f" providerId="ADAL" clId="{C9EB1732-D327-44C0-94B3-F2FF62CA276A}" dt="2023-04-13T05:00:27.380" v="48" actId="20577"/>
        <pc:sldMkLst>
          <pc:docMk/>
          <pc:sldMk cId="3154084097" sldId="539"/>
        </pc:sldMkLst>
        <pc:spChg chg="mod">
          <ac:chgData name="Ayan Daluz" userId="befa8149-c6af-46c9-b27d-15d84abc302f" providerId="ADAL" clId="{C9EB1732-D327-44C0-94B3-F2FF62CA276A}" dt="2023-04-13T05:00:27.380" v="48" actId="20577"/>
          <ac:spMkLst>
            <pc:docMk/>
            <pc:sldMk cId="3154084097" sldId="539"/>
            <ac:spMk id="2" creationId="{0631258E-42A2-4A96-A264-9BF3D41554F8}"/>
          </ac:spMkLst>
        </pc:spChg>
      </pc:sldChg>
      <pc:sldChg chg="modSp mod">
        <pc:chgData name="Ayan Daluz" userId="befa8149-c6af-46c9-b27d-15d84abc302f" providerId="ADAL" clId="{C9EB1732-D327-44C0-94B3-F2FF62CA276A}" dt="2023-04-13T05:00:48.269" v="72" actId="20577"/>
        <pc:sldMkLst>
          <pc:docMk/>
          <pc:sldMk cId="3154444453" sldId="540"/>
        </pc:sldMkLst>
        <pc:spChg chg="mod">
          <ac:chgData name="Ayan Daluz" userId="befa8149-c6af-46c9-b27d-15d84abc302f" providerId="ADAL" clId="{C9EB1732-D327-44C0-94B3-F2FF62CA276A}" dt="2023-04-13T05:00:48.269" v="72" actId="20577"/>
          <ac:spMkLst>
            <pc:docMk/>
            <pc:sldMk cId="3154444453" sldId="540"/>
            <ac:spMk id="2" creationId="{0631258E-42A2-4A96-A264-9BF3D41554F8}"/>
          </ac:spMkLst>
        </pc:spChg>
      </pc:sldChg>
      <pc:sldChg chg="modSp mod">
        <pc:chgData name="Ayan Daluz" userId="befa8149-c6af-46c9-b27d-15d84abc302f" providerId="ADAL" clId="{C9EB1732-D327-44C0-94B3-F2FF62CA276A}" dt="2023-04-13T05:01:48.848" v="87" actId="20577"/>
        <pc:sldMkLst>
          <pc:docMk/>
          <pc:sldMk cId="539132006" sldId="541"/>
        </pc:sldMkLst>
        <pc:spChg chg="mod">
          <ac:chgData name="Ayan Daluz" userId="befa8149-c6af-46c9-b27d-15d84abc302f" providerId="ADAL" clId="{C9EB1732-D327-44C0-94B3-F2FF62CA276A}" dt="2023-04-13T05:01:48.848" v="87" actId="20577"/>
          <ac:spMkLst>
            <pc:docMk/>
            <pc:sldMk cId="539132006" sldId="541"/>
            <ac:spMk id="2" creationId="{0631258E-42A2-4A96-A264-9BF3D41554F8}"/>
          </ac:spMkLst>
        </pc:spChg>
      </pc:sldChg>
      <pc:sldChg chg="modSp mod">
        <pc:chgData name="Ayan Daluz" userId="befa8149-c6af-46c9-b27d-15d84abc302f" providerId="ADAL" clId="{C9EB1732-D327-44C0-94B3-F2FF62CA276A}" dt="2023-04-13T04:59:01.656" v="0" actId="20577"/>
        <pc:sldMkLst>
          <pc:docMk/>
          <pc:sldMk cId="1923762395" sldId="551"/>
        </pc:sldMkLst>
        <pc:spChg chg="mod">
          <ac:chgData name="Ayan Daluz" userId="befa8149-c6af-46c9-b27d-15d84abc302f" providerId="ADAL" clId="{C9EB1732-D327-44C0-94B3-F2FF62CA276A}" dt="2023-04-13T04:59:01.656" v="0" actId="20577"/>
          <ac:spMkLst>
            <pc:docMk/>
            <pc:sldMk cId="1923762395" sldId="551"/>
            <ac:spMk id="3" creationId="{042D9E7B-D1BB-4A59-8D12-11E6C2FA55AC}"/>
          </ac:spMkLst>
        </pc:spChg>
      </pc:sldChg>
      <pc:sldChg chg="modSp mod">
        <pc:chgData name="Ayan Daluz" userId="befa8149-c6af-46c9-b27d-15d84abc302f" providerId="ADAL" clId="{C9EB1732-D327-44C0-94B3-F2FF62CA276A}" dt="2023-04-13T05:01:26.442" v="75" actId="20577"/>
        <pc:sldMkLst>
          <pc:docMk/>
          <pc:sldMk cId="1692724561" sldId="760"/>
        </pc:sldMkLst>
        <pc:spChg chg="mod">
          <ac:chgData name="Ayan Daluz" userId="befa8149-c6af-46c9-b27d-15d84abc302f" providerId="ADAL" clId="{C9EB1732-D327-44C0-94B3-F2FF62CA276A}" dt="2023-04-13T05:01:26.442" v="75" actId="20577"/>
          <ac:spMkLst>
            <pc:docMk/>
            <pc:sldMk cId="1692724561" sldId="760"/>
            <ac:spMk id="3" creationId="{042D9E7B-D1BB-4A59-8D12-11E6C2FA55AC}"/>
          </ac:spMkLst>
        </pc:spChg>
      </pc:sldChg>
    </pc:docChg>
  </pc:docChgLst>
  <pc:docChgLst>
    <pc:chgData name="Jah Garcia" userId="25669e9e-0f09-40ea-9428-71d1ccfdd72a" providerId="ADAL" clId="{023FF8EE-145A-4422-81EB-68A70DD787D8}"/>
    <pc:docChg chg="modSld">
      <pc:chgData name="Jah Garcia" userId="25669e9e-0f09-40ea-9428-71d1ccfdd72a" providerId="ADAL" clId="{023FF8EE-145A-4422-81EB-68A70DD787D8}" dt="2023-08-08T00:34:19.349" v="233" actId="20577"/>
      <pc:docMkLst>
        <pc:docMk/>
      </pc:docMkLst>
      <pc:sldChg chg="modSp mod">
        <pc:chgData name="Jah Garcia" userId="25669e9e-0f09-40ea-9428-71d1ccfdd72a" providerId="ADAL" clId="{023FF8EE-145A-4422-81EB-68A70DD787D8}" dt="2023-08-07T05:22:42.349" v="3" actId="20577"/>
        <pc:sldMkLst>
          <pc:docMk/>
          <pc:sldMk cId="3108664353" sldId="755"/>
        </pc:sldMkLst>
        <pc:spChg chg="mod">
          <ac:chgData name="Jah Garcia" userId="25669e9e-0f09-40ea-9428-71d1ccfdd72a" providerId="ADAL" clId="{023FF8EE-145A-4422-81EB-68A70DD787D8}" dt="2023-08-07T05:22:42.349" v="3" actId="20577"/>
          <ac:spMkLst>
            <pc:docMk/>
            <pc:sldMk cId="3108664353" sldId="755"/>
            <ac:spMk id="3" creationId="{042D9E7B-D1BB-4A59-8D12-11E6C2FA55AC}"/>
          </ac:spMkLst>
        </pc:spChg>
      </pc:sldChg>
      <pc:sldChg chg="modSp">
        <pc:chgData name="Jah Garcia" userId="25669e9e-0f09-40ea-9428-71d1ccfdd72a" providerId="ADAL" clId="{023FF8EE-145A-4422-81EB-68A70DD787D8}" dt="2023-08-07T05:23:11.477" v="7" actId="20577"/>
        <pc:sldMkLst>
          <pc:docMk/>
          <pc:sldMk cId="3697795135" sldId="757"/>
        </pc:sldMkLst>
        <pc:graphicFrameChg chg="mod">
          <ac:chgData name="Jah Garcia" userId="25669e9e-0f09-40ea-9428-71d1ccfdd72a" providerId="ADAL" clId="{023FF8EE-145A-4422-81EB-68A70DD787D8}" dt="2023-08-07T05:23:11.477" v="7" actId="20577"/>
          <ac:graphicFrameMkLst>
            <pc:docMk/>
            <pc:sldMk cId="3697795135" sldId="757"/>
            <ac:graphicFrameMk id="4" creationId="{22CD7975-F789-C957-45A6-9DB3F86FBFCD}"/>
          </ac:graphicFrameMkLst>
        </pc:graphicFrameChg>
      </pc:sldChg>
      <pc:sldChg chg="modSp mod">
        <pc:chgData name="Jah Garcia" userId="25669e9e-0f09-40ea-9428-71d1ccfdd72a" providerId="ADAL" clId="{023FF8EE-145A-4422-81EB-68A70DD787D8}" dt="2023-08-07T05:26:20.845" v="33" actId="20577"/>
        <pc:sldMkLst>
          <pc:docMk/>
          <pc:sldMk cId="173535243" sldId="758"/>
        </pc:sldMkLst>
        <pc:spChg chg="mod">
          <ac:chgData name="Jah Garcia" userId="25669e9e-0f09-40ea-9428-71d1ccfdd72a" providerId="ADAL" clId="{023FF8EE-145A-4422-81EB-68A70DD787D8}" dt="2023-08-07T05:26:20.845" v="33" actId="20577"/>
          <ac:spMkLst>
            <pc:docMk/>
            <pc:sldMk cId="173535243" sldId="758"/>
            <ac:spMk id="3" creationId="{042D9E7B-D1BB-4A59-8D12-11E6C2FA55AC}"/>
          </ac:spMkLst>
        </pc:spChg>
      </pc:sldChg>
      <pc:sldChg chg="modSp mod">
        <pc:chgData name="Jah Garcia" userId="25669e9e-0f09-40ea-9428-71d1ccfdd72a" providerId="ADAL" clId="{023FF8EE-145A-4422-81EB-68A70DD787D8}" dt="2023-08-07T05:27:16.932" v="71" actId="20577"/>
        <pc:sldMkLst>
          <pc:docMk/>
          <pc:sldMk cId="3964631636" sldId="759"/>
        </pc:sldMkLst>
        <pc:spChg chg="mod">
          <ac:chgData name="Jah Garcia" userId="25669e9e-0f09-40ea-9428-71d1ccfdd72a" providerId="ADAL" clId="{023FF8EE-145A-4422-81EB-68A70DD787D8}" dt="2023-08-07T05:27:16.932" v="71" actId="20577"/>
          <ac:spMkLst>
            <pc:docMk/>
            <pc:sldMk cId="3964631636" sldId="759"/>
            <ac:spMk id="3" creationId="{042D9E7B-D1BB-4A59-8D12-11E6C2FA55AC}"/>
          </ac:spMkLst>
        </pc:spChg>
      </pc:sldChg>
      <pc:sldChg chg="modSp mod">
        <pc:chgData name="Jah Garcia" userId="25669e9e-0f09-40ea-9428-71d1ccfdd72a" providerId="ADAL" clId="{023FF8EE-145A-4422-81EB-68A70DD787D8}" dt="2023-08-07T05:31:48.120" v="80" actId="20577"/>
        <pc:sldMkLst>
          <pc:docMk/>
          <pc:sldMk cId="731519972" sldId="763"/>
        </pc:sldMkLst>
        <pc:spChg chg="mod">
          <ac:chgData name="Jah Garcia" userId="25669e9e-0f09-40ea-9428-71d1ccfdd72a" providerId="ADAL" clId="{023FF8EE-145A-4422-81EB-68A70DD787D8}" dt="2023-08-07T05:31:48.120" v="80" actId="20577"/>
          <ac:spMkLst>
            <pc:docMk/>
            <pc:sldMk cId="731519972" sldId="763"/>
            <ac:spMk id="3" creationId="{042D9E7B-D1BB-4A59-8D12-11E6C2FA55AC}"/>
          </ac:spMkLst>
        </pc:spChg>
      </pc:sldChg>
      <pc:sldChg chg="modSp mod">
        <pc:chgData name="Jah Garcia" userId="25669e9e-0f09-40ea-9428-71d1ccfdd72a" providerId="ADAL" clId="{023FF8EE-145A-4422-81EB-68A70DD787D8}" dt="2023-08-07T05:32:15.524" v="81" actId="20577"/>
        <pc:sldMkLst>
          <pc:docMk/>
          <pc:sldMk cId="3347412748" sldId="764"/>
        </pc:sldMkLst>
        <pc:spChg chg="mod">
          <ac:chgData name="Jah Garcia" userId="25669e9e-0f09-40ea-9428-71d1ccfdd72a" providerId="ADAL" clId="{023FF8EE-145A-4422-81EB-68A70DD787D8}" dt="2023-08-07T05:32:15.524" v="81" actId="20577"/>
          <ac:spMkLst>
            <pc:docMk/>
            <pc:sldMk cId="3347412748" sldId="764"/>
            <ac:spMk id="3" creationId="{042D9E7B-D1BB-4A59-8D12-11E6C2FA55AC}"/>
          </ac:spMkLst>
        </pc:spChg>
      </pc:sldChg>
      <pc:sldChg chg="modSp mod">
        <pc:chgData name="Jah Garcia" userId="25669e9e-0f09-40ea-9428-71d1ccfdd72a" providerId="ADAL" clId="{023FF8EE-145A-4422-81EB-68A70DD787D8}" dt="2023-08-07T05:38:40.668" v="108" actId="20577"/>
        <pc:sldMkLst>
          <pc:docMk/>
          <pc:sldMk cId="3824496175" sldId="768"/>
        </pc:sldMkLst>
        <pc:spChg chg="mod">
          <ac:chgData name="Jah Garcia" userId="25669e9e-0f09-40ea-9428-71d1ccfdd72a" providerId="ADAL" clId="{023FF8EE-145A-4422-81EB-68A70DD787D8}" dt="2023-08-07T05:38:40.668" v="108" actId="20577"/>
          <ac:spMkLst>
            <pc:docMk/>
            <pc:sldMk cId="3824496175" sldId="768"/>
            <ac:spMk id="3" creationId="{042D9E7B-D1BB-4A59-8D12-11E6C2FA55AC}"/>
          </ac:spMkLst>
        </pc:spChg>
      </pc:sldChg>
      <pc:sldChg chg="modSp mod">
        <pc:chgData name="Jah Garcia" userId="25669e9e-0f09-40ea-9428-71d1ccfdd72a" providerId="ADAL" clId="{023FF8EE-145A-4422-81EB-68A70DD787D8}" dt="2023-08-07T05:39:28.624" v="129"/>
        <pc:sldMkLst>
          <pc:docMk/>
          <pc:sldMk cId="2858013549" sldId="769"/>
        </pc:sldMkLst>
        <pc:spChg chg="mod">
          <ac:chgData name="Jah Garcia" userId="25669e9e-0f09-40ea-9428-71d1ccfdd72a" providerId="ADAL" clId="{023FF8EE-145A-4422-81EB-68A70DD787D8}" dt="2023-08-07T05:39:28.624" v="129"/>
          <ac:spMkLst>
            <pc:docMk/>
            <pc:sldMk cId="2858013549" sldId="769"/>
            <ac:spMk id="3" creationId="{042D9E7B-D1BB-4A59-8D12-11E6C2FA55AC}"/>
          </ac:spMkLst>
        </pc:spChg>
      </pc:sldChg>
      <pc:sldChg chg="modSp mod">
        <pc:chgData name="Jah Garcia" userId="25669e9e-0f09-40ea-9428-71d1ccfdd72a" providerId="ADAL" clId="{023FF8EE-145A-4422-81EB-68A70DD787D8}" dt="2023-08-07T05:40:11.884" v="152"/>
        <pc:sldMkLst>
          <pc:docMk/>
          <pc:sldMk cId="841287003" sldId="770"/>
        </pc:sldMkLst>
        <pc:spChg chg="mod">
          <ac:chgData name="Jah Garcia" userId="25669e9e-0f09-40ea-9428-71d1ccfdd72a" providerId="ADAL" clId="{023FF8EE-145A-4422-81EB-68A70DD787D8}" dt="2023-08-07T05:40:11.884" v="152"/>
          <ac:spMkLst>
            <pc:docMk/>
            <pc:sldMk cId="841287003" sldId="770"/>
            <ac:spMk id="3" creationId="{042D9E7B-D1BB-4A59-8D12-11E6C2FA55AC}"/>
          </ac:spMkLst>
        </pc:spChg>
      </pc:sldChg>
      <pc:sldChg chg="modSp mod">
        <pc:chgData name="Jah Garcia" userId="25669e9e-0f09-40ea-9428-71d1ccfdd72a" providerId="ADAL" clId="{023FF8EE-145A-4422-81EB-68A70DD787D8}" dt="2023-08-07T05:40:43.390" v="176"/>
        <pc:sldMkLst>
          <pc:docMk/>
          <pc:sldMk cId="332201090" sldId="771"/>
        </pc:sldMkLst>
        <pc:spChg chg="mod">
          <ac:chgData name="Jah Garcia" userId="25669e9e-0f09-40ea-9428-71d1ccfdd72a" providerId="ADAL" clId="{023FF8EE-145A-4422-81EB-68A70DD787D8}" dt="2023-08-07T05:40:43.390" v="176"/>
          <ac:spMkLst>
            <pc:docMk/>
            <pc:sldMk cId="332201090" sldId="771"/>
            <ac:spMk id="3" creationId="{042D9E7B-D1BB-4A59-8D12-11E6C2FA55AC}"/>
          </ac:spMkLst>
        </pc:spChg>
      </pc:sldChg>
      <pc:sldChg chg="modSp mod">
        <pc:chgData name="Jah Garcia" userId="25669e9e-0f09-40ea-9428-71d1ccfdd72a" providerId="ADAL" clId="{023FF8EE-145A-4422-81EB-68A70DD787D8}" dt="2023-08-07T05:41:23.349" v="184" actId="20577"/>
        <pc:sldMkLst>
          <pc:docMk/>
          <pc:sldMk cId="3258483740" sldId="772"/>
        </pc:sldMkLst>
        <pc:spChg chg="mod">
          <ac:chgData name="Jah Garcia" userId="25669e9e-0f09-40ea-9428-71d1ccfdd72a" providerId="ADAL" clId="{023FF8EE-145A-4422-81EB-68A70DD787D8}" dt="2023-08-07T05:41:23.349" v="184" actId="20577"/>
          <ac:spMkLst>
            <pc:docMk/>
            <pc:sldMk cId="3258483740" sldId="772"/>
            <ac:spMk id="3" creationId="{042D9E7B-D1BB-4A59-8D12-11E6C2FA55AC}"/>
          </ac:spMkLst>
        </pc:spChg>
      </pc:sldChg>
      <pc:sldChg chg="modSp mod">
        <pc:chgData name="Jah Garcia" userId="25669e9e-0f09-40ea-9428-71d1ccfdd72a" providerId="ADAL" clId="{023FF8EE-145A-4422-81EB-68A70DD787D8}" dt="2023-08-07T05:44:09.625" v="198"/>
        <pc:sldMkLst>
          <pc:docMk/>
          <pc:sldMk cId="3086396289" sldId="774"/>
        </pc:sldMkLst>
        <pc:spChg chg="mod">
          <ac:chgData name="Jah Garcia" userId="25669e9e-0f09-40ea-9428-71d1ccfdd72a" providerId="ADAL" clId="{023FF8EE-145A-4422-81EB-68A70DD787D8}" dt="2023-08-07T05:44:09.625" v="198"/>
          <ac:spMkLst>
            <pc:docMk/>
            <pc:sldMk cId="3086396289" sldId="774"/>
            <ac:spMk id="3" creationId="{042D9E7B-D1BB-4A59-8D12-11E6C2FA55AC}"/>
          </ac:spMkLst>
        </pc:spChg>
      </pc:sldChg>
      <pc:sldChg chg="modSp mod">
        <pc:chgData name="Jah Garcia" userId="25669e9e-0f09-40ea-9428-71d1ccfdd72a" providerId="ADAL" clId="{023FF8EE-145A-4422-81EB-68A70DD787D8}" dt="2023-08-07T05:44:18.928" v="199"/>
        <pc:sldMkLst>
          <pc:docMk/>
          <pc:sldMk cId="2385914485" sldId="775"/>
        </pc:sldMkLst>
        <pc:spChg chg="mod">
          <ac:chgData name="Jah Garcia" userId="25669e9e-0f09-40ea-9428-71d1ccfdd72a" providerId="ADAL" clId="{023FF8EE-145A-4422-81EB-68A70DD787D8}" dt="2023-08-07T05:44:18.928" v="199"/>
          <ac:spMkLst>
            <pc:docMk/>
            <pc:sldMk cId="2385914485" sldId="775"/>
            <ac:spMk id="3" creationId="{042D9E7B-D1BB-4A59-8D12-11E6C2FA55AC}"/>
          </ac:spMkLst>
        </pc:spChg>
      </pc:sldChg>
      <pc:sldChg chg="modSp mod">
        <pc:chgData name="Jah Garcia" userId="25669e9e-0f09-40ea-9428-71d1ccfdd72a" providerId="ADAL" clId="{023FF8EE-145A-4422-81EB-68A70DD787D8}" dt="2023-08-07T05:49:56.732" v="212" actId="20577"/>
        <pc:sldMkLst>
          <pc:docMk/>
          <pc:sldMk cId="1612800527" sldId="785"/>
        </pc:sldMkLst>
        <pc:spChg chg="mod">
          <ac:chgData name="Jah Garcia" userId="25669e9e-0f09-40ea-9428-71d1ccfdd72a" providerId="ADAL" clId="{023FF8EE-145A-4422-81EB-68A70DD787D8}" dt="2023-08-07T05:49:56.732" v="212" actId="20577"/>
          <ac:spMkLst>
            <pc:docMk/>
            <pc:sldMk cId="1612800527" sldId="785"/>
            <ac:spMk id="3" creationId="{042D9E7B-D1BB-4A59-8D12-11E6C2FA55AC}"/>
          </ac:spMkLst>
        </pc:spChg>
      </pc:sldChg>
      <pc:sldChg chg="modSp mod">
        <pc:chgData name="Jah Garcia" userId="25669e9e-0f09-40ea-9428-71d1ccfdd72a" providerId="ADAL" clId="{023FF8EE-145A-4422-81EB-68A70DD787D8}" dt="2023-08-07T22:43:25.472" v="215" actId="20577"/>
        <pc:sldMkLst>
          <pc:docMk/>
          <pc:sldMk cId="3135296505" sldId="801"/>
        </pc:sldMkLst>
        <pc:spChg chg="mod">
          <ac:chgData name="Jah Garcia" userId="25669e9e-0f09-40ea-9428-71d1ccfdd72a" providerId="ADAL" clId="{023FF8EE-145A-4422-81EB-68A70DD787D8}" dt="2023-08-07T22:43:25.472" v="215" actId="20577"/>
          <ac:spMkLst>
            <pc:docMk/>
            <pc:sldMk cId="3135296505" sldId="801"/>
            <ac:spMk id="3" creationId="{042D9E7B-D1BB-4A59-8D12-11E6C2FA55AC}"/>
          </ac:spMkLst>
        </pc:spChg>
      </pc:sldChg>
      <pc:sldChg chg="modSp mod">
        <pc:chgData name="Jah Garcia" userId="25669e9e-0f09-40ea-9428-71d1ccfdd72a" providerId="ADAL" clId="{023FF8EE-145A-4422-81EB-68A70DD787D8}" dt="2023-08-07T22:49:05.759" v="216" actId="20577"/>
        <pc:sldMkLst>
          <pc:docMk/>
          <pc:sldMk cId="3736298208" sldId="807"/>
        </pc:sldMkLst>
        <pc:spChg chg="mod">
          <ac:chgData name="Jah Garcia" userId="25669e9e-0f09-40ea-9428-71d1ccfdd72a" providerId="ADAL" clId="{023FF8EE-145A-4422-81EB-68A70DD787D8}" dt="2023-08-07T22:49:05.759" v="216" actId="20577"/>
          <ac:spMkLst>
            <pc:docMk/>
            <pc:sldMk cId="3736298208" sldId="807"/>
            <ac:spMk id="3" creationId="{042D9E7B-D1BB-4A59-8D12-11E6C2FA55AC}"/>
          </ac:spMkLst>
        </pc:spChg>
      </pc:sldChg>
      <pc:sldChg chg="modSp mod">
        <pc:chgData name="Jah Garcia" userId="25669e9e-0f09-40ea-9428-71d1ccfdd72a" providerId="ADAL" clId="{023FF8EE-145A-4422-81EB-68A70DD787D8}" dt="2023-08-07T23:01:04.368" v="219" actId="20577"/>
        <pc:sldMkLst>
          <pc:docMk/>
          <pc:sldMk cId="2809255435" sldId="815"/>
        </pc:sldMkLst>
        <pc:spChg chg="mod">
          <ac:chgData name="Jah Garcia" userId="25669e9e-0f09-40ea-9428-71d1ccfdd72a" providerId="ADAL" clId="{023FF8EE-145A-4422-81EB-68A70DD787D8}" dt="2023-08-07T23:01:04.368" v="219" actId="20577"/>
          <ac:spMkLst>
            <pc:docMk/>
            <pc:sldMk cId="2809255435" sldId="815"/>
            <ac:spMk id="3" creationId="{042D9E7B-D1BB-4A59-8D12-11E6C2FA55AC}"/>
          </ac:spMkLst>
        </pc:spChg>
      </pc:sldChg>
      <pc:sldChg chg="modSp mod">
        <pc:chgData name="Jah Garcia" userId="25669e9e-0f09-40ea-9428-71d1ccfdd72a" providerId="ADAL" clId="{023FF8EE-145A-4422-81EB-68A70DD787D8}" dt="2023-08-07T23:01:33.954" v="220" actId="20577"/>
        <pc:sldMkLst>
          <pc:docMk/>
          <pc:sldMk cId="1869613373" sldId="817"/>
        </pc:sldMkLst>
        <pc:spChg chg="mod">
          <ac:chgData name="Jah Garcia" userId="25669e9e-0f09-40ea-9428-71d1ccfdd72a" providerId="ADAL" clId="{023FF8EE-145A-4422-81EB-68A70DD787D8}" dt="2023-08-07T23:01:33.954" v="220" actId="20577"/>
          <ac:spMkLst>
            <pc:docMk/>
            <pc:sldMk cId="1869613373" sldId="817"/>
            <ac:spMk id="3" creationId="{042D9E7B-D1BB-4A59-8D12-11E6C2FA55AC}"/>
          </ac:spMkLst>
        </pc:spChg>
      </pc:sldChg>
      <pc:sldChg chg="modSp mod">
        <pc:chgData name="Jah Garcia" userId="25669e9e-0f09-40ea-9428-71d1ccfdd72a" providerId="ADAL" clId="{023FF8EE-145A-4422-81EB-68A70DD787D8}" dt="2023-08-07T23:03:14.556" v="221" actId="20577"/>
        <pc:sldMkLst>
          <pc:docMk/>
          <pc:sldMk cId="70130103" sldId="822"/>
        </pc:sldMkLst>
        <pc:spChg chg="mod">
          <ac:chgData name="Jah Garcia" userId="25669e9e-0f09-40ea-9428-71d1ccfdd72a" providerId="ADAL" clId="{023FF8EE-145A-4422-81EB-68A70DD787D8}" dt="2023-08-07T23:03:14.556" v="221" actId="20577"/>
          <ac:spMkLst>
            <pc:docMk/>
            <pc:sldMk cId="70130103" sldId="822"/>
            <ac:spMk id="3" creationId="{042D9E7B-D1BB-4A59-8D12-11E6C2FA55AC}"/>
          </ac:spMkLst>
        </pc:spChg>
      </pc:sldChg>
      <pc:sldChg chg="modSp mod">
        <pc:chgData name="Jah Garcia" userId="25669e9e-0f09-40ea-9428-71d1ccfdd72a" providerId="ADAL" clId="{023FF8EE-145A-4422-81EB-68A70DD787D8}" dt="2023-08-07T23:05:26.226" v="222" actId="20577"/>
        <pc:sldMkLst>
          <pc:docMk/>
          <pc:sldMk cId="1564875898" sldId="827"/>
        </pc:sldMkLst>
        <pc:spChg chg="mod">
          <ac:chgData name="Jah Garcia" userId="25669e9e-0f09-40ea-9428-71d1ccfdd72a" providerId="ADAL" clId="{023FF8EE-145A-4422-81EB-68A70DD787D8}" dt="2023-08-07T23:05:26.226" v="222" actId="20577"/>
          <ac:spMkLst>
            <pc:docMk/>
            <pc:sldMk cId="1564875898" sldId="827"/>
            <ac:spMk id="3" creationId="{042D9E7B-D1BB-4A59-8D12-11E6C2FA55AC}"/>
          </ac:spMkLst>
        </pc:spChg>
      </pc:sldChg>
      <pc:sldChg chg="modSp mod">
        <pc:chgData name="Jah Garcia" userId="25669e9e-0f09-40ea-9428-71d1ccfdd72a" providerId="ADAL" clId="{023FF8EE-145A-4422-81EB-68A70DD787D8}" dt="2023-08-07T23:06:12.329" v="223" actId="20577"/>
        <pc:sldMkLst>
          <pc:docMk/>
          <pc:sldMk cId="2391988205" sldId="829"/>
        </pc:sldMkLst>
        <pc:spChg chg="mod">
          <ac:chgData name="Jah Garcia" userId="25669e9e-0f09-40ea-9428-71d1ccfdd72a" providerId="ADAL" clId="{023FF8EE-145A-4422-81EB-68A70DD787D8}" dt="2023-08-07T23:06:12.329" v="223" actId="20577"/>
          <ac:spMkLst>
            <pc:docMk/>
            <pc:sldMk cId="2391988205" sldId="829"/>
            <ac:spMk id="3" creationId="{042D9E7B-D1BB-4A59-8D12-11E6C2FA55AC}"/>
          </ac:spMkLst>
        </pc:spChg>
      </pc:sldChg>
      <pc:sldChg chg="modSp mod">
        <pc:chgData name="Jah Garcia" userId="25669e9e-0f09-40ea-9428-71d1ccfdd72a" providerId="ADAL" clId="{023FF8EE-145A-4422-81EB-68A70DD787D8}" dt="2023-08-07T23:08:19.803" v="224" actId="20577"/>
        <pc:sldMkLst>
          <pc:docMk/>
          <pc:sldMk cId="1057794291" sldId="834"/>
        </pc:sldMkLst>
        <pc:spChg chg="mod">
          <ac:chgData name="Jah Garcia" userId="25669e9e-0f09-40ea-9428-71d1ccfdd72a" providerId="ADAL" clId="{023FF8EE-145A-4422-81EB-68A70DD787D8}" dt="2023-08-07T23:08:19.803" v="224" actId="20577"/>
          <ac:spMkLst>
            <pc:docMk/>
            <pc:sldMk cId="1057794291" sldId="834"/>
            <ac:spMk id="3" creationId="{042D9E7B-D1BB-4A59-8D12-11E6C2FA55AC}"/>
          </ac:spMkLst>
        </pc:spChg>
      </pc:sldChg>
      <pc:sldChg chg="modSp mod">
        <pc:chgData name="Jah Garcia" userId="25669e9e-0f09-40ea-9428-71d1ccfdd72a" providerId="ADAL" clId="{023FF8EE-145A-4422-81EB-68A70DD787D8}" dt="2023-08-07T23:09:38.194" v="225" actId="20577"/>
        <pc:sldMkLst>
          <pc:docMk/>
          <pc:sldMk cId="3931893957" sldId="835"/>
        </pc:sldMkLst>
        <pc:spChg chg="mod">
          <ac:chgData name="Jah Garcia" userId="25669e9e-0f09-40ea-9428-71d1ccfdd72a" providerId="ADAL" clId="{023FF8EE-145A-4422-81EB-68A70DD787D8}" dt="2023-08-07T23:09:38.194" v="225" actId="20577"/>
          <ac:spMkLst>
            <pc:docMk/>
            <pc:sldMk cId="3931893957" sldId="835"/>
            <ac:spMk id="3" creationId="{042D9E7B-D1BB-4A59-8D12-11E6C2FA55AC}"/>
          </ac:spMkLst>
        </pc:spChg>
      </pc:sldChg>
      <pc:sldChg chg="modSp mod">
        <pc:chgData name="Jah Garcia" userId="25669e9e-0f09-40ea-9428-71d1ccfdd72a" providerId="ADAL" clId="{023FF8EE-145A-4422-81EB-68A70DD787D8}" dt="2023-08-07T23:26:28.050" v="226" actId="20577"/>
        <pc:sldMkLst>
          <pc:docMk/>
          <pc:sldMk cId="1042953520" sldId="855"/>
        </pc:sldMkLst>
        <pc:spChg chg="mod">
          <ac:chgData name="Jah Garcia" userId="25669e9e-0f09-40ea-9428-71d1ccfdd72a" providerId="ADAL" clId="{023FF8EE-145A-4422-81EB-68A70DD787D8}" dt="2023-08-07T23:26:28.050" v="226" actId="20577"/>
          <ac:spMkLst>
            <pc:docMk/>
            <pc:sldMk cId="1042953520" sldId="855"/>
            <ac:spMk id="3" creationId="{042D9E7B-D1BB-4A59-8D12-11E6C2FA55AC}"/>
          </ac:spMkLst>
        </pc:spChg>
      </pc:sldChg>
      <pc:sldChg chg="modSp mod">
        <pc:chgData name="Jah Garcia" userId="25669e9e-0f09-40ea-9428-71d1ccfdd72a" providerId="ADAL" clId="{023FF8EE-145A-4422-81EB-68A70DD787D8}" dt="2023-08-07T23:27:41.122" v="227" actId="20577"/>
        <pc:sldMkLst>
          <pc:docMk/>
          <pc:sldMk cId="2518590244" sldId="863"/>
        </pc:sldMkLst>
        <pc:spChg chg="mod">
          <ac:chgData name="Jah Garcia" userId="25669e9e-0f09-40ea-9428-71d1ccfdd72a" providerId="ADAL" clId="{023FF8EE-145A-4422-81EB-68A70DD787D8}" dt="2023-08-07T23:27:41.122" v="227" actId="20577"/>
          <ac:spMkLst>
            <pc:docMk/>
            <pc:sldMk cId="2518590244" sldId="863"/>
            <ac:spMk id="3" creationId="{042D9E7B-D1BB-4A59-8D12-11E6C2FA55AC}"/>
          </ac:spMkLst>
        </pc:spChg>
      </pc:sldChg>
      <pc:sldChg chg="modSp mod">
        <pc:chgData name="Jah Garcia" userId="25669e9e-0f09-40ea-9428-71d1ccfdd72a" providerId="ADAL" clId="{023FF8EE-145A-4422-81EB-68A70DD787D8}" dt="2023-08-07T23:55:58.022" v="230" actId="20577"/>
        <pc:sldMkLst>
          <pc:docMk/>
          <pc:sldMk cId="871611850" sldId="887"/>
        </pc:sldMkLst>
        <pc:spChg chg="mod">
          <ac:chgData name="Jah Garcia" userId="25669e9e-0f09-40ea-9428-71d1ccfdd72a" providerId="ADAL" clId="{023FF8EE-145A-4422-81EB-68A70DD787D8}" dt="2023-08-07T23:55:58.022" v="230" actId="20577"/>
          <ac:spMkLst>
            <pc:docMk/>
            <pc:sldMk cId="871611850" sldId="887"/>
            <ac:spMk id="3" creationId="{042D9E7B-D1BB-4A59-8D12-11E6C2FA55AC}"/>
          </ac:spMkLst>
        </pc:spChg>
      </pc:sldChg>
      <pc:sldChg chg="modSp mod">
        <pc:chgData name="Jah Garcia" userId="25669e9e-0f09-40ea-9428-71d1ccfdd72a" providerId="ADAL" clId="{023FF8EE-145A-4422-81EB-68A70DD787D8}" dt="2023-08-08T00:33:13.363" v="232" actId="20577"/>
        <pc:sldMkLst>
          <pc:docMk/>
          <pc:sldMk cId="2711041584" sldId="904"/>
        </pc:sldMkLst>
        <pc:spChg chg="mod">
          <ac:chgData name="Jah Garcia" userId="25669e9e-0f09-40ea-9428-71d1ccfdd72a" providerId="ADAL" clId="{023FF8EE-145A-4422-81EB-68A70DD787D8}" dt="2023-08-08T00:33:13.363" v="232" actId="20577"/>
          <ac:spMkLst>
            <pc:docMk/>
            <pc:sldMk cId="2711041584" sldId="904"/>
            <ac:spMk id="3" creationId="{042D9E7B-D1BB-4A59-8D12-11E6C2FA55AC}"/>
          </ac:spMkLst>
        </pc:spChg>
      </pc:sldChg>
      <pc:sldChg chg="modSp mod">
        <pc:chgData name="Jah Garcia" userId="25669e9e-0f09-40ea-9428-71d1ccfdd72a" providerId="ADAL" clId="{023FF8EE-145A-4422-81EB-68A70DD787D8}" dt="2023-08-08T00:34:19.349" v="233" actId="20577"/>
        <pc:sldMkLst>
          <pc:docMk/>
          <pc:sldMk cId="1834240875" sldId="914"/>
        </pc:sldMkLst>
        <pc:spChg chg="mod">
          <ac:chgData name="Jah Garcia" userId="25669e9e-0f09-40ea-9428-71d1ccfdd72a" providerId="ADAL" clId="{023FF8EE-145A-4422-81EB-68A70DD787D8}" dt="2023-08-08T00:34:19.349" v="233" actId="20577"/>
          <ac:spMkLst>
            <pc:docMk/>
            <pc:sldMk cId="1834240875" sldId="914"/>
            <ac:spMk id="3" creationId="{042D9E7B-D1BB-4A59-8D12-11E6C2FA55AC}"/>
          </ac:spMkLst>
        </pc:spChg>
      </pc:sldChg>
      <pc:sldChg chg="modSp mod">
        <pc:chgData name="Jah Garcia" userId="25669e9e-0f09-40ea-9428-71d1ccfdd72a" providerId="ADAL" clId="{023FF8EE-145A-4422-81EB-68A70DD787D8}" dt="2023-08-07T05:51:44.124" v="213" actId="20577"/>
        <pc:sldMkLst>
          <pc:docMk/>
          <pc:sldMk cId="2866632647" sldId="1060"/>
        </pc:sldMkLst>
        <pc:spChg chg="mod">
          <ac:chgData name="Jah Garcia" userId="25669e9e-0f09-40ea-9428-71d1ccfdd72a" providerId="ADAL" clId="{023FF8EE-145A-4422-81EB-68A70DD787D8}" dt="2023-08-07T05:51:44.124" v="213" actId="20577"/>
          <ac:spMkLst>
            <pc:docMk/>
            <pc:sldMk cId="2866632647" sldId="1060"/>
            <ac:spMk id="2" creationId="{93094379-3504-74E0-B7DB-D18A701C18CD}"/>
          </ac:spMkLst>
        </pc:spChg>
      </pc:sldChg>
      <pc:sldChg chg="modSp mod">
        <pc:chgData name="Jah Garcia" userId="25669e9e-0f09-40ea-9428-71d1ccfdd72a" providerId="ADAL" clId="{023FF8EE-145A-4422-81EB-68A70DD787D8}" dt="2023-08-07T23:49:00.129" v="228" actId="20577"/>
        <pc:sldMkLst>
          <pc:docMk/>
          <pc:sldMk cId="862081339" sldId="1064"/>
        </pc:sldMkLst>
        <pc:spChg chg="mod">
          <ac:chgData name="Jah Garcia" userId="25669e9e-0f09-40ea-9428-71d1ccfdd72a" providerId="ADAL" clId="{023FF8EE-145A-4422-81EB-68A70DD787D8}" dt="2023-08-07T23:49:00.129" v="228" actId="20577"/>
          <ac:spMkLst>
            <pc:docMk/>
            <pc:sldMk cId="862081339" sldId="1064"/>
            <ac:spMk id="3" creationId="{042D9E7B-D1BB-4A59-8D12-11E6C2FA55AC}"/>
          </ac:spMkLst>
        </pc:spChg>
      </pc:sldChg>
      <pc:sldChg chg="modSp mod">
        <pc:chgData name="Jah Garcia" userId="25669e9e-0f09-40ea-9428-71d1ccfdd72a" providerId="ADAL" clId="{023FF8EE-145A-4422-81EB-68A70DD787D8}" dt="2023-08-07T23:49:12.348" v="229" actId="20577"/>
        <pc:sldMkLst>
          <pc:docMk/>
          <pc:sldMk cId="4052862269" sldId="1065"/>
        </pc:sldMkLst>
        <pc:spChg chg="mod">
          <ac:chgData name="Jah Garcia" userId="25669e9e-0f09-40ea-9428-71d1ccfdd72a" providerId="ADAL" clId="{023FF8EE-145A-4422-81EB-68A70DD787D8}" dt="2023-08-07T23:49:12.348" v="229" actId="20577"/>
          <ac:spMkLst>
            <pc:docMk/>
            <pc:sldMk cId="4052862269" sldId="1065"/>
            <ac:spMk id="3" creationId="{042D9E7B-D1BB-4A59-8D12-11E6C2FA55AC}"/>
          </ac:spMkLst>
        </pc:spChg>
      </pc:sldChg>
      <pc:sldChg chg="modSp mod">
        <pc:chgData name="Jah Garcia" userId="25669e9e-0f09-40ea-9428-71d1ccfdd72a" providerId="ADAL" clId="{023FF8EE-145A-4422-81EB-68A70DD787D8}" dt="2023-08-08T00:30:06.790" v="231" actId="20577"/>
        <pc:sldMkLst>
          <pc:docMk/>
          <pc:sldMk cId="2108857281" sldId="1069"/>
        </pc:sldMkLst>
        <pc:spChg chg="mod">
          <ac:chgData name="Jah Garcia" userId="25669e9e-0f09-40ea-9428-71d1ccfdd72a" providerId="ADAL" clId="{023FF8EE-145A-4422-81EB-68A70DD787D8}" dt="2023-08-08T00:30:06.790" v="231" actId="20577"/>
          <ac:spMkLst>
            <pc:docMk/>
            <pc:sldMk cId="2108857281" sldId="1069"/>
            <ac:spMk id="3" creationId="{042D9E7B-D1BB-4A59-8D12-11E6C2FA55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9747B-B8B3-405E-B408-349D70375F2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9054ED2F-CD4E-4CEB-B6AF-D8673D5EBE0D}">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b="1"/>
            <a:t>Universal Declaration of Human Rights (UDHR)</a:t>
          </a:r>
          <a:endParaRPr lang="en-AU" sz="2000" dirty="0"/>
        </a:p>
      </dgm:t>
    </dgm:pt>
    <dgm:pt modelId="{CFB6D7C8-CC60-4FD1-AC89-B0C301BD5618}" type="parTrans" cxnId="{EA02867B-78AA-44A5-A2B6-472E6FBDD276}">
      <dgm:prSet/>
      <dgm:spPr/>
      <dgm:t>
        <a:bodyPr/>
        <a:lstStyle/>
        <a:p>
          <a:pPr>
            <a:lnSpc>
              <a:spcPct val="114000"/>
            </a:lnSpc>
            <a:spcBef>
              <a:spcPts val="600"/>
            </a:spcBef>
            <a:spcAft>
              <a:spcPts val="600"/>
            </a:spcAft>
          </a:pPr>
          <a:endParaRPr lang="en-AU" sz="2000"/>
        </a:p>
      </dgm:t>
    </dgm:pt>
    <dgm:pt modelId="{34266243-D47E-41F3-8BCA-F43D3800A9A5}" type="sibTrans" cxnId="{EA02867B-78AA-44A5-A2B6-472E6FBDD276}">
      <dgm:prSet/>
      <dgm:spPr/>
      <dgm:t>
        <a:bodyPr/>
        <a:lstStyle/>
        <a:p>
          <a:pPr>
            <a:lnSpc>
              <a:spcPct val="114000"/>
            </a:lnSpc>
            <a:spcBef>
              <a:spcPts val="600"/>
            </a:spcBef>
            <a:spcAft>
              <a:spcPts val="600"/>
            </a:spcAft>
          </a:pPr>
          <a:endParaRPr lang="en-AU" sz="2000"/>
        </a:p>
      </dgm:t>
    </dgm:pt>
    <dgm:pt modelId="{14735D26-8426-48EA-9E8F-9CE39A27310D}">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outlines the basic human rights that apply to everyone.</a:t>
          </a:r>
        </a:p>
      </dgm:t>
    </dgm:pt>
    <dgm:pt modelId="{81433A7E-E2B7-403C-B9DD-B8B1043B2802}" type="parTrans" cxnId="{74DC246F-9DA2-4800-90F0-E13888CEE55D}">
      <dgm:prSet/>
      <dgm:spPr/>
      <dgm:t>
        <a:bodyPr/>
        <a:lstStyle/>
        <a:p>
          <a:pPr>
            <a:lnSpc>
              <a:spcPct val="114000"/>
            </a:lnSpc>
            <a:spcBef>
              <a:spcPts val="600"/>
            </a:spcBef>
            <a:spcAft>
              <a:spcPts val="600"/>
            </a:spcAft>
          </a:pPr>
          <a:endParaRPr lang="en-AU" sz="2000"/>
        </a:p>
      </dgm:t>
    </dgm:pt>
    <dgm:pt modelId="{1E7781E4-3708-4296-975F-8CFF22A94217}" type="sibTrans" cxnId="{74DC246F-9DA2-4800-90F0-E13888CEE55D}">
      <dgm:prSet/>
      <dgm:spPr/>
      <dgm:t>
        <a:bodyPr/>
        <a:lstStyle/>
        <a:p>
          <a:pPr>
            <a:lnSpc>
              <a:spcPct val="114000"/>
            </a:lnSpc>
            <a:spcBef>
              <a:spcPts val="600"/>
            </a:spcBef>
            <a:spcAft>
              <a:spcPts val="600"/>
            </a:spcAft>
          </a:pPr>
          <a:endParaRPr lang="en-AU" sz="2000"/>
        </a:p>
      </dgm:t>
    </dgm:pt>
    <dgm:pt modelId="{F1766090-5589-477E-BDB6-C6ACF7CB9722}">
      <dgm:prSet custT="1"/>
      <dgm:spPr/>
      <dgm:t>
        <a:bodyPr/>
        <a:lstStyle/>
        <a:p>
          <a:pPr>
            <a:lnSpc>
              <a:spcPct val="114000"/>
            </a:lnSpc>
            <a:spcBef>
              <a:spcPts val="600"/>
            </a:spcBef>
            <a:spcAft>
              <a:spcPts val="600"/>
            </a:spcAft>
          </a:pPr>
          <a:r>
            <a:rPr lang="en-US" sz="2000" b="1"/>
            <a:t>Convention on the Rights of Persons with Disability (CRPD)</a:t>
          </a:r>
          <a:endParaRPr lang="en-US" sz="2000" b="1" dirty="0"/>
        </a:p>
      </dgm:t>
    </dgm:pt>
    <dgm:pt modelId="{3BA44913-ABCD-463E-BF7D-DE55F0566920}" type="parTrans" cxnId="{19A5D5A4-489D-452F-B4E9-7B28E9E8B70C}">
      <dgm:prSet/>
      <dgm:spPr/>
      <dgm:t>
        <a:bodyPr/>
        <a:lstStyle/>
        <a:p>
          <a:pPr>
            <a:lnSpc>
              <a:spcPct val="114000"/>
            </a:lnSpc>
            <a:spcBef>
              <a:spcPts val="600"/>
            </a:spcBef>
            <a:spcAft>
              <a:spcPts val="600"/>
            </a:spcAft>
          </a:pPr>
          <a:endParaRPr lang="en-AU" sz="2000"/>
        </a:p>
      </dgm:t>
    </dgm:pt>
    <dgm:pt modelId="{48279934-5639-4AD8-8933-4457FD25354C}" type="sibTrans" cxnId="{19A5D5A4-489D-452F-B4E9-7B28E9E8B70C}">
      <dgm:prSet/>
      <dgm:spPr/>
      <dgm:t>
        <a:bodyPr/>
        <a:lstStyle/>
        <a:p>
          <a:pPr>
            <a:lnSpc>
              <a:spcPct val="114000"/>
            </a:lnSpc>
            <a:spcBef>
              <a:spcPts val="600"/>
            </a:spcBef>
            <a:spcAft>
              <a:spcPts val="600"/>
            </a:spcAft>
          </a:pPr>
          <a:endParaRPr lang="en-AU" sz="2000"/>
        </a:p>
      </dgm:t>
    </dgm:pt>
    <dgm:pt modelId="{3083F04F-8F0C-4BFC-AC0E-BACB8D241279}">
      <dgm:prSet custT="1"/>
      <dgm:spPr/>
      <dgm:t>
        <a:bodyPr/>
        <a:lstStyle/>
        <a:p>
          <a:pPr>
            <a:lnSpc>
              <a:spcPct val="114000"/>
            </a:lnSpc>
            <a:spcBef>
              <a:spcPts val="600"/>
            </a:spcBef>
            <a:spcAft>
              <a:spcPts val="600"/>
            </a:spcAft>
          </a:pPr>
          <a:r>
            <a:rPr lang="en-US" sz="2000" dirty="0">
              <a:solidFill>
                <a:schemeClr val="tx1">
                  <a:lumMod val="75000"/>
                  <a:lumOff val="25000"/>
                </a:schemeClr>
              </a:solidFill>
            </a:rPr>
            <a:t>It contains general and specific obligations that aim to protect the rights of all persons with disability.</a:t>
          </a:r>
        </a:p>
      </dgm:t>
    </dgm:pt>
    <dgm:pt modelId="{76DD723F-1B01-476C-B90D-A5EE13A3A934}" type="parTrans" cxnId="{EC9A601E-C8E8-47B6-824F-3ED093836055}">
      <dgm:prSet/>
      <dgm:spPr/>
      <dgm:t>
        <a:bodyPr/>
        <a:lstStyle/>
        <a:p>
          <a:pPr>
            <a:lnSpc>
              <a:spcPct val="114000"/>
            </a:lnSpc>
            <a:spcBef>
              <a:spcPts val="600"/>
            </a:spcBef>
            <a:spcAft>
              <a:spcPts val="600"/>
            </a:spcAft>
          </a:pPr>
          <a:endParaRPr lang="en-AU" sz="2000"/>
        </a:p>
      </dgm:t>
    </dgm:pt>
    <dgm:pt modelId="{BC3DC1D4-9D73-414A-9DB4-E6903561991E}" type="sibTrans" cxnId="{EC9A601E-C8E8-47B6-824F-3ED093836055}">
      <dgm:prSet/>
      <dgm:spPr/>
      <dgm:t>
        <a:bodyPr/>
        <a:lstStyle/>
        <a:p>
          <a:pPr>
            <a:lnSpc>
              <a:spcPct val="114000"/>
            </a:lnSpc>
            <a:spcBef>
              <a:spcPts val="600"/>
            </a:spcBef>
            <a:spcAft>
              <a:spcPts val="600"/>
            </a:spcAft>
          </a:pPr>
          <a:endParaRPr lang="en-AU" sz="2000"/>
        </a:p>
      </dgm:t>
    </dgm:pt>
    <dgm:pt modelId="{D025BD7F-076F-42E7-A07B-24C8A7CFDA81}" type="pres">
      <dgm:prSet presAssocID="{1F49747B-B8B3-405E-B408-349D70375F28}" presName="linear" presStyleCnt="0">
        <dgm:presLayoutVars>
          <dgm:dir/>
          <dgm:animLvl val="lvl"/>
          <dgm:resizeHandles val="exact"/>
        </dgm:presLayoutVars>
      </dgm:prSet>
      <dgm:spPr/>
    </dgm:pt>
    <dgm:pt modelId="{B0A1472C-B654-4E4A-A99D-72958E82CFCA}" type="pres">
      <dgm:prSet presAssocID="{9054ED2F-CD4E-4CEB-B6AF-D8673D5EBE0D}" presName="parentLin" presStyleCnt="0"/>
      <dgm:spPr/>
    </dgm:pt>
    <dgm:pt modelId="{4D742E2D-4B84-4FD7-9C02-03CB36677C8E}" type="pres">
      <dgm:prSet presAssocID="{9054ED2F-CD4E-4CEB-B6AF-D8673D5EBE0D}" presName="parentLeftMargin" presStyleLbl="node1" presStyleIdx="0" presStyleCnt="2"/>
      <dgm:spPr/>
    </dgm:pt>
    <dgm:pt modelId="{13D5428C-8A30-45F8-91FF-5B20178320C8}" type="pres">
      <dgm:prSet presAssocID="{9054ED2F-CD4E-4CEB-B6AF-D8673D5EBE0D}" presName="parentText" presStyleLbl="node1" presStyleIdx="0" presStyleCnt="2">
        <dgm:presLayoutVars>
          <dgm:chMax val="0"/>
          <dgm:bulletEnabled val="1"/>
        </dgm:presLayoutVars>
      </dgm:prSet>
      <dgm:spPr/>
    </dgm:pt>
    <dgm:pt modelId="{C60D1C91-EDD6-4A5C-90F5-402F42EFC1DC}" type="pres">
      <dgm:prSet presAssocID="{9054ED2F-CD4E-4CEB-B6AF-D8673D5EBE0D}" presName="negativeSpace" presStyleCnt="0"/>
      <dgm:spPr/>
    </dgm:pt>
    <dgm:pt modelId="{1F8A89E7-54BD-4989-9C0C-810AC8EA4EAE}" type="pres">
      <dgm:prSet presAssocID="{9054ED2F-CD4E-4CEB-B6AF-D8673D5EBE0D}" presName="childText" presStyleLbl="conFgAcc1" presStyleIdx="0" presStyleCnt="2">
        <dgm:presLayoutVars>
          <dgm:bulletEnabled val="1"/>
        </dgm:presLayoutVars>
      </dgm:prSet>
      <dgm:spPr/>
    </dgm:pt>
    <dgm:pt modelId="{9BE74DB9-B198-475D-9278-7ADA57C8C927}" type="pres">
      <dgm:prSet presAssocID="{34266243-D47E-41F3-8BCA-F43D3800A9A5}" presName="spaceBetweenRectangles" presStyleCnt="0"/>
      <dgm:spPr/>
    </dgm:pt>
    <dgm:pt modelId="{0AC484E7-256C-446C-B66D-72AE676870E8}" type="pres">
      <dgm:prSet presAssocID="{F1766090-5589-477E-BDB6-C6ACF7CB9722}" presName="parentLin" presStyleCnt="0"/>
      <dgm:spPr/>
    </dgm:pt>
    <dgm:pt modelId="{F37357D5-85DB-4BB5-84F5-C8B865D78888}" type="pres">
      <dgm:prSet presAssocID="{F1766090-5589-477E-BDB6-C6ACF7CB9722}" presName="parentLeftMargin" presStyleLbl="node1" presStyleIdx="0" presStyleCnt="2"/>
      <dgm:spPr/>
    </dgm:pt>
    <dgm:pt modelId="{6BB67635-B766-47F0-8B3D-35A405122794}" type="pres">
      <dgm:prSet presAssocID="{F1766090-5589-477E-BDB6-C6ACF7CB9722}" presName="parentText" presStyleLbl="node1" presStyleIdx="1" presStyleCnt="2">
        <dgm:presLayoutVars>
          <dgm:chMax val="0"/>
          <dgm:bulletEnabled val="1"/>
        </dgm:presLayoutVars>
      </dgm:prSet>
      <dgm:spPr/>
    </dgm:pt>
    <dgm:pt modelId="{70042116-9CE9-4737-BF4E-A3AA34ECA2CB}" type="pres">
      <dgm:prSet presAssocID="{F1766090-5589-477E-BDB6-C6ACF7CB9722}" presName="negativeSpace" presStyleCnt="0"/>
      <dgm:spPr/>
    </dgm:pt>
    <dgm:pt modelId="{0A26CB82-CBB6-4CA8-A87C-B26A0E75FC56}" type="pres">
      <dgm:prSet presAssocID="{F1766090-5589-477E-BDB6-C6ACF7CB9722}" presName="childText" presStyleLbl="conFgAcc1" presStyleIdx="1" presStyleCnt="2">
        <dgm:presLayoutVars>
          <dgm:bulletEnabled val="1"/>
        </dgm:presLayoutVars>
      </dgm:prSet>
      <dgm:spPr/>
    </dgm:pt>
  </dgm:ptLst>
  <dgm:cxnLst>
    <dgm:cxn modelId="{031E391E-B3FC-4E27-9E9E-E5E616513C7A}" type="presOf" srcId="{14735D26-8426-48EA-9E8F-9CE39A27310D}" destId="{1F8A89E7-54BD-4989-9C0C-810AC8EA4EAE}" srcOrd="0" destOrd="0" presId="urn:microsoft.com/office/officeart/2005/8/layout/list1"/>
    <dgm:cxn modelId="{EC9A601E-C8E8-47B6-824F-3ED093836055}" srcId="{F1766090-5589-477E-BDB6-C6ACF7CB9722}" destId="{3083F04F-8F0C-4BFC-AC0E-BACB8D241279}" srcOrd="0" destOrd="0" parTransId="{76DD723F-1B01-476C-B90D-A5EE13A3A934}" sibTransId="{BC3DC1D4-9D73-414A-9DB4-E6903561991E}"/>
    <dgm:cxn modelId="{1EB0FE2E-2535-4608-82AF-6F4B8AB0FBD1}" type="presOf" srcId="{9054ED2F-CD4E-4CEB-B6AF-D8673D5EBE0D}" destId="{4D742E2D-4B84-4FD7-9C02-03CB36677C8E}" srcOrd="0" destOrd="0" presId="urn:microsoft.com/office/officeart/2005/8/layout/list1"/>
    <dgm:cxn modelId="{74DC246F-9DA2-4800-90F0-E13888CEE55D}" srcId="{9054ED2F-CD4E-4CEB-B6AF-D8673D5EBE0D}" destId="{14735D26-8426-48EA-9E8F-9CE39A27310D}" srcOrd="0" destOrd="0" parTransId="{81433A7E-E2B7-403C-B9DD-B8B1043B2802}" sibTransId="{1E7781E4-3708-4296-975F-8CFF22A94217}"/>
    <dgm:cxn modelId="{EA02867B-78AA-44A5-A2B6-472E6FBDD276}" srcId="{1F49747B-B8B3-405E-B408-349D70375F28}" destId="{9054ED2F-CD4E-4CEB-B6AF-D8673D5EBE0D}" srcOrd="0" destOrd="0" parTransId="{CFB6D7C8-CC60-4FD1-AC89-B0C301BD5618}" sibTransId="{34266243-D47E-41F3-8BCA-F43D3800A9A5}"/>
    <dgm:cxn modelId="{AFB4C181-1DF3-4332-8D0A-20DE5A6F04FC}" type="presOf" srcId="{3083F04F-8F0C-4BFC-AC0E-BACB8D241279}" destId="{0A26CB82-CBB6-4CA8-A87C-B26A0E75FC56}" srcOrd="0" destOrd="0" presId="urn:microsoft.com/office/officeart/2005/8/layout/list1"/>
    <dgm:cxn modelId="{692C849A-C3DF-4B0E-80F6-F4C157A9AA22}" type="presOf" srcId="{F1766090-5589-477E-BDB6-C6ACF7CB9722}" destId="{F37357D5-85DB-4BB5-84F5-C8B865D78888}" srcOrd="0" destOrd="0" presId="urn:microsoft.com/office/officeart/2005/8/layout/list1"/>
    <dgm:cxn modelId="{59D47BA0-6960-4960-8B3B-E90B6A7671B3}" type="presOf" srcId="{1F49747B-B8B3-405E-B408-349D70375F28}" destId="{D025BD7F-076F-42E7-A07B-24C8A7CFDA81}" srcOrd="0" destOrd="0" presId="urn:microsoft.com/office/officeart/2005/8/layout/list1"/>
    <dgm:cxn modelId="{19A5D5A4-489D-452F-B4E9-7B28E9E8B70C}" srcId="{1F49747B-B8B3-405E-B408-349D70375F28}" destId="{F1766090-5589-477E-BDB6-C6ACF7CB9722}" srcOrd="1" destOrd="0" parTransId="{3BA44913-ABCD-463E-BF7D-DE55F0566920}" sibTransId="{48279934-5639-4AD8-8933-4457FD25354C}"/>
    <dgm:cxn modelId="{DFBF08BD-0562-4C1C-90E7-92B5BE2518CD}" type="presOf" srcId="{9054ED2F-CD4E-4CEB-B6AF-D8673D5EBE0D}" destId="{13D5428C-8A30-45F8-91FF-5B20178320C8}" srcOrd="1" destOrd="0" presId="urn:microsoft.com/office/officeart/2005/8/layout/list1"/>
    <dgm:cxn modelId="{374211CD-F1D0-49E8-A0EB-8D6AEAC7DE97}" type="presOf" srcId="{F1766090-5589-477E-BDB6-C6ACF7CB9722}" destId="{6BB67635-B766-47F0-8B3D-35A405122794}" srcOrd="1" destOrd="0" presId="urn:microsoft.com/office/officeart/2005/8/layout/list1"/>
    <dgm:cxn modelId="{F3EC30E3-275E-4F3F-9FB0-AD44B7A33F15}" type="presParOf" srcId="{D025BD7F-076F-42E7-A07B-24C8A7CFDA81}" destId="{B0A1472C-B654-4E4A-A99D-72958E82CFCA}" srcOrd="0" destOrd="0" presId="urn:microsoft.com/office/officeart/2005/8/layout/list1"/>
    <dgm:cxn modelId="{70232533-3015-4657-833D-CAC3969A2887}" type="presParOf" srcId="{B0A1472C-B654-4E4A-A99D-72958E82CFCA}" destId="{4D742E2D-4B84-4FD7-9C02-03CB36677C8E}" srcOrd="0" destOrd="0" presId="urn:microsoft.com/office/officeart/2005/8/layout/list1"/>
    <dgm:cxn modelId="{1C16A9BD-665E-4182-AE72-586DE822242B}" type="presParOf" srcId="{B0A1472C-B654-4E4A-A99D-72958E82CFCA}" destId="{13D5428C-8A30-45F8-91FF-5B20178320C8}" srcOrd="1" destOrd="0" presId="urn:microsoft.com/office/officeart/2005/8/layout/list1"/>
    <dgm:cxn modelId="{43884A7B-0CB2-4BC5-A040-87F6A7FA4FE6}" type="presParOf" srcId="{D025BD7F-076F-42E7-A07B-24C8A7CFDA81}" destId="{C60D1C91-EDD6-4A5C-90F5-402F42EFC1DC}" srcOrd="1" destOrd="0" presId="urn:microsoft.com/office/officeart/2005/8/layout/list1"/>
    <dgm:cxn modelId="{F5996A3B-50F7-4438-B80D-2E3EA9E365B4}" type="presParOf" srcId="{D025BD7F-076F-42E7-A07B-24C8A7CFDA81}" destId="{1F8A89E7-54BD-4989-9C0C-810AC8EA4EAE}" srcOrd="2" destOrd="0" presId="urn:microsoft.com/office/officeart/2005/8/layout/list1"/>
    <dgm:cxn modelId="{B38801B5-85DF-4367-AA05-D92BBC74D836}" type="presParOf" srcId="{D025BD7F-076F-42E7-A07B-24C8A7CFDA81}" destId="{9BE74DB9-B198-475D-9278-7ADA57C8C927}" srcOrd="3" destOrd="0" presId="urn:microsoft.com/office/officeart/2005/8/layout/list1"/>
    <dgm:cxn modelId="{1BE4E6D6-0032-4282-ADE6-110C50E261A4}" type="presParOf" srcId="{D025BD7F-076F-42E7-A07B-24C8A7CFDA81}" destId="{0AC484E7-256C-446C-B66D-72AE676870E8}" srcOrd="4" destOrd="0" presId="urn:microsoft.com/office/officeart/2005/8/layout/list1"/>
    <dgm:cxn modelId="{5CAF6105-918B-405C-929D-50130E080F40}" type="presParOf" srcId="{0AC484E7-256C-446C-B66D-72AE676870E8}" destId="{F37357D5-85DB-4BB5-84F5-C8B865D78888}" srcOrd="0" destOrd="0" presId="urn:microsoft.com/office/officeart/2005/8/layout/list1"/>
    <dgm:cxn modelId="{74577304-4F85-475A-AF07-DD43B8D8D1C0}" type="presParOf" srcId="{0AC484E7-256C-446C-B66D-72AE676870E8}" destId="{6BB67635-B766-47F0-8B3D-35A405122794}" srcOrd="1" destOrd="0" presId="urn:microsoft.com/office/officeart/2005/8/layout/list1"/>
    <dgm:cxn modelId="{C8CBFF8D-8B02-4B2C-8DAD-9426818C8171}" type="presParOf" srcId="{D025BD7F-076F-42E7-A07B-24C8A7CFDA81}" destId="{70042116-9CE9-4737-BF4E-A3AA34ECA2CB}" srcOrd="5" destOrd="0" presId="urn:microsoft.com/office/officeart/2005/8/layout/list1"/>
    <dgm:cxn modelId="{0177346F-16C9-4163-876A-51B4724BB231}" type="presParOf" srcId="{D025BD7F-076F-42E7-A07B-24C8A7CFDA81}" destId="{0A26CB82-CBB6-4CA8-A87C-B26A0E75FC5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6BF0F88-C0D7-EB4D-A3A1-C8F0D1253DED}"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34B08B81-30DB-8645-9DB3-5EA2AD9FE94A}">
      <dgm:prSet phldrT="[Text]" custT="1"/>
      <dgm:spPr>
        <a:solidFill>
          <a:srgbClr val="458DCF"/>
        </a:solidFill>
      </dgm:spPr>
      <dgm:t>
        <a:bodyPr/>
        <a:lstStyle/>
        <a:p>
          <a:pPr>
            <a:lnSpc>
              <a:spcPct val="113000"/>
            </a:lnSpc>
            <a:spcBef>
              <a:spcPts val="600"/>
            </a:spcBef>
            <a:spcAft>
              <a:spcPts val="600"/>
            </a:spcAft>
            <a:buFont typeface="Wingdings" pitchFamily="2" charset="2"/>
            <a:buChar char=""/>
          </a:pPr>
          <a:r>
            <a:rPr lang="en-AU" sz="2000" b="0"/>
            <a:t>Genetic Disorders </a:t>
          </a:r>
          <a:endParaRPr lang="en-US" sz="2000" b="0" dirty="0"/>
        </a:p>
      </dgm:t>
    </dgm:pt>
    <dgm:pt modelId="{2627D8FE-8623-ED40-94CB-C6BBFA071083}" type="parTrans" cxnId="{29C4823E-BF9C-634C-89F4-87E7CCC474A4}">
      <dgm:prSet/>
      <dgm:spPr/>
      <dgm:t>
        <a:bodyPr/>
        <a:lstStyle/>
        <a:p>
          <a:pPr>
            <a:lnSpc>
              <a:spcPct val="113000"/>
            </a:lnSpc>
            <a:spcBef>
              <a:spcPts val="600"/>
            </a:spcBef>
            <a:spcAft>
              <a:spcPts val="600"/>
            </a:spcAft>
          </a:pPr>
          <a:endParaRPr lang="en-US" sz="2000" b="0"/>
        </a:p>
      </dgm:t>
    </dgm:pt>
    <dgm:pt modelId="{109A231F-C2BB-CD4B-AE35-A1DC748637FB}" type="sibTrans" cxnId="{29C4823E-BF9C-634C-89F4-87E7CCC474A4}">
      <dgm:prSet/>
      <dgm:spPr/>
      <dgm:t>
        <a:bodyPr/>
        <a:lstStyle/>
        <a:p>
          <a:pPr>
            <a:lnSpc>
              <a:spcPct val="113000"/>
            </a:lnSpc>
            <a:spcBef>
              <a:spcPts val="600"/>
            </a:spcBef>
            <a:spcAft>
              <a:spcPts val="600"/>
            </a:spcAft>
          </a:pPr>
          <a:endParaRPr lang="en-US" sz="2000" b="0"/>
        </a:p>
      </dgm:t>
    </dgm:pt>
    <dgm:pt modelId="{865B2B84-981D-DA47-9099-9E5186589C70}">
      <dgm:prSet custT="1"/>
      <dgm:spPr>
        <a:solidFill>
          <a:srgbClr val="42BDCA"/>
        </a:solidFill>
      </dgm:spPr>
      <dgm:t>
        <a:bodyPr/>
        <a:lstStyle/>
        <a:p>
          <a:pPr>
            <a:lnSpc>
              <a:spcPct val="113000"/>
            </a:lnSpc>
            <a:spcBef>
              <a:spcPts val="600"/>
            </a:spcBef>
            <a:spcAft>
              <a:spcPts val="600"/>
            </a:spcAft>
            <a:buFont typeface="Wingdings" pitchFamily="2" charset="2"/>
            <a:buChar char=""/>
          </a:pPr>
          <a:r>
            <a:rPr lang="en-AU" sz="2000" b="0"/>
            <a:t>Physical Trauma</a:t>
          </a:r>
          <a:endParaRPr lang="en-PH" sz="2000" b="0" dirty="0"/>
        </a:p>
      </dgm:t>
    </dgm:pt>
    <dgm:pt modelId="{0BAC7EB0-A5BD-7745-9420-7552AE3643E6}" type="parTrans" cxnId="{32CB709F-D609-AF45-B7DE-C47701A55893}">
      <dgm:prSet/>
      <dgm:spPr/>
      <dgm:t>
        <a:bodyPr/>
        <a:lstStyle/>
        <a:p>
          <a:pPr>
            <a:lnSpc>
              <a:spcPct val="113000"/>
            </a:lnSpc>
            <a:spcBef>
              <a:spcPts val="600"/>
            </a:spcBef>
            <a:spcAft>
              <a:spcPts val="600"/>
            </a:spcAft>
          </a:pPr>
          <a:endParaRPr lang="en-US" sz="2000" b="0"/>
        </a:p>
      </dgm:t>
    </dgm:pt>
    <dgm:pt modelId="{9E4E820E-DB5E-5444-B319-50B197E053C4}" type="sibTrans" cxnId="{32CB709F-D609-AF45-B7DE-C47701A55893}">
      <dgm:prSet/>
      <dgm:spPr/>
      <dgm:t>
        <a:bodyPr/>
        <a:lstStyle/>
        <a:p>
          <a:pPr>
            <a:lnSpc>
              <a:spcPct val="113000"/>
            </a:lnSpc>
            <a:spcBef>
              <a:spcPts val="600"/>
            </a:spcBef>
            <a:spcAft>
              <a:spcPts val="600"/>
            </a:spcAft>
          </a:pPr>
          <a:endParaRPr lang="en-US" sz="2000" b="0"/>
        </a:p>
      </dgm:t>
    </dgm:pt>
    <dgm:pt modelId="{A377B4FD-102C-564B-A2CA-F9F8A01F1818}">
      <dgm:prSet custT="1"/>
      <dgm:spPr>
        <a:solidFill>
          <a:srgbClr val="3CBE99"/>
        </a:solidFill>
      </dgm:spPr>
      <dgm:t>
        <a:bodyPr/>
        <a:lstStyle/>
        <a:p>
          <a:pPr>
            <a:lnSpc>
              <a:spcPct val="113000"/>
            </a:lnSpc>
            <a:spcBef>
              <a:spcPts val="600"/>
            </a:spcBef>
            <a:spcAft>
              <a:spcPts val="600"/>
            </a:spcAft>
            <a:buFont typeface="Wingdings" pitchFamily="2" charset="2"/>
            <a:buChar char=""/>
          </a:pPr>
          <a:r>
            <a:rPr lang="en-AU" sz="2000" b="0"/>
            <a:t>Psychological Trauma</a:t>
          </a:r>
          <a:endParaRPr lang="en-PH" sz="2000" b="0" dirty="0"/>
        </a:p>
      </dgm:t>
    </dgm:pt>
    <dgm:pt modelId="{4D532BF5-2560-024E-B770-2004C758D7B2}" type="parTrans" cxnId="{A52C1574-3EB6-AE4E-9831-C810A3E11AC2}">
      <dgm:prSet/>
      <dgm:spPr/>
      <dgm:t>
        <a:bodyPr/>
        <a:lstStyle/>
        <a:p>
          <a:pPr>
            <a:lnSpc>
              <a:spcPct val="113000"/>
            </a:lnSpc>
            <a:spcBef>
              <a:spcPts val="600"/>
            </a:spcBef>
            <a:spcAft>
              <a:spcPts val="600"/>
            </a:spcAft>
          </a:pPr>
          <a:endParaRPr lang="en-US" sz="2000" b="0"/>
        </a:p>
      </dgm:t>
    </dgm:pt>
    <dgm:pt modelId="{7A281F28-A59B-4247-8977-56C61CBC5642}" type="sibTrans" cxnId="{A52C1574-3EB6-AE4E-9831-C810A3E11AC2}">
      <dgm:prSet/>
      <dgm:spPr/>
      <dgm:t>
        <a:bodyPr/>
        <a:lstStyle/>
        <a:p>
          <a:pPr>
            <a:lnSpc>
              <a:spcPct val="113000"/>
            </a:lnSpc>
            <a:spcBef>
              <a:spcPts val="600"/>
            </a:spcBef>
            <a:spcAft>
              <a:spcPts val="600"/>
            </a:spcAft>
          </a:pPr>
          <a:endParaRPr lang="en-US" sz="2000" b="0"/>
        </a:p>
      </dgm:t>
    </dgm:pt>
    <dgm:pt modelId="{04191EA6-A1B0-FB42-8C08-00645988E63C}">
      <dgm:prSet custT="1"/>
      <dgm:spPr/>
      <dgm:t>
        <a:bodyPr/>
        <a:lstStyle/>
        <a:p>
          <a:pPr>
            <a:lnSpc>
              <a:spcPct val="113000"/>
            </a:lnSpc>
            <a:spcBef>
              <a:spcPts val="600"/>
            </a:spcBef>
            <a:spcAft>
              <a:spcPts val="600"/>
            </a:spcAft>
            <a:buFont typeface="Wingdings" pitchFamily="2" charset="2"/>
            <a:buChar char=""/>
          </a:pPr>
          <a:r>
            <a:rPr lang="en-AU" sz="2000" b="0"/>
            <a:t>Chronic Lifestyle Conditions</a:t>
          </a:r>
          <a:endParaRPr lang="en-PH" sz="2000" b="0" dirty="0"/>
        </a:p>
      </dgm:t>
    </dgm:pt>
    <dgm:pt modelId="{87BEC295-D9ED-FA49-A71C-2C99552746B0}" type="parTrans" cxnId="{F631596F-3A30-F946-9E7C-847832173C68}">
      <dgm:prSet/>
      <dgm:spPr/>
      <dgm:t>
        <a:bodyPr/>
        <a:lstStyle/>
        <a:p>
          <a:pPr>
            <a:lnSpc>
              <a:spcPct val="113000"/>
            </a:lnSpc>
            <a:spcBef>
              <a:spcPts val="600"/>
            </a:spcBef>
            <a:spcAft>
              <a:spcPts val="600"/>
            </a:spcAft>
          </a:pPr>
          <a:endParaRPr lang="en-US" sz="2000" b="0"/>
        </a:p>
      </dgm:t>
    </dgm:pt>
    <dgm:pt modelId="{63C3EFC3-403D-5648-8E2C-B29CC1A1B3E9}" type="sibTrans" cxnId="{F631596F-3A30-F946-9E7C-847832173C68}">
      <dgm:prSet/>
      <dgm:spPr/>
      <dgm:t>
        <a:bodyPr/>
        <a:lstStyle/>
        <a:p>
          <a:pPr>
            <a:lnSpc>
              <a:spcPct val="113000"/>
            </a:lnSpc>
            <a:spcBef>
              <a:spcPts val="600"/>
            </a:spcBef>
            <a:spcAft>
              <a:spcPts val="600"/>
            </a:spcAft>
          </a:pPr>
          <a:endParaRPr lang="en-US" sz="2000" b="0"/>
        </a:p>
      </dgm:t>
    </dgm:pt>
    <dgm:pt modelId="{80F3FE64-D9D6-8B45-9DB1-3B5F6FBAD755}">
      <dgm:prSet custT="1"/>
      <dgm:spPr/>
      <dgm:t>
        <a:bodyPr/>
        <a:lstStyle/>
        <a:p>
          <a:pPr>
            <a:lnSpc>
              <a:spcPct val="113000"/>
            </a:lnSpc>
            <a:spcBef>
              <a:spcPts val="600"/>
            </a:spcBef>
            <a:spcAft>
              <a:spcPts val="600"/>
            </a:spcAft>
            <a:buFont typeface="Wingdings" pitchFamily="2" charset="2"/>
            <a:buChar char=""/>
          </a:pPr>
          <a:r>
            <a:rPr lang="en-AU" sz="2000" b="0"/>
            <a:t>Acquired Brain Injury</a:t>
          </a:r>
          <a:endParaRPr lang="en-PH" sz="2000" b="0" dirty="0"/>
        </a:p>
      </dgm:t>
    </dgm:pt>
    <dgm:pt modelId="{DFA6184D-EB15-9F4B-9F68-7503FA9E6B6B}" type="parTrans" cxnId="{44D65614-B3F3-614E-8E58-8E6BF57354DD}">
      <dgm:prSet/>
      <dgm:spPr/>
      <dgm:t>
        <a:bodyPr/>
        <a:lstStyle/>
        <a:p>
          <a:pPr>
            <a:lnSpc>
              <a:spcPct val="113000"/>
            </a:lnSpc>
            <a:spcBef>
              <a:spcPts val="600"/>
            </a:spcBef>
            <a:spcAft>
              <a:spcPts val="600"/>
            </a:spcAft>
          </a:pPr>
          <a:endParaRPr lang="en-US" sz="2000" b="0"/>
        </a:p>
      </dgm:t>
    </dgm:pt>
    <dgm:pt modelId="{F3B0F5D9-B6D3-E044-AC07-603DEE68AA82}" type="sibTrans" cxnId="{44D65614-B3F3-614E-8E58-8E6BF57354DD}">
      <dgm:prSet/>
      <dgm:spPr/>
      <dgm:t>
        <a:bodyPr/>
        <a:lstStyle/>
        <a:p>
          <a:pPr>
            <a:lnSpc>
              <a:spcPct val="113000"/>
            </a:lnSpc>
            <a:spcBef>
              <a:spcPts val="600"/>
            </a:spcBef>
            <a:spcAft>
              <a:spcPts val="600"/>
            </a:spcAft>
          </a:pPr>
          <a:endParaRPr lang="en-US" sz="2000" b="0"/>
        </a:p>
      </dgm:t>
    </dgm:pt>
    <dgm:pt modelId="{926B88A0-D565-4BFE-A0C6-F9FBB8407379}" type="pres">
      <dgm:prSet presAssocID="{F6BF0F88-C0D7-EB4D-A3A1-C8F0D1253DED}" presName="diagram" presStyleCnt="0">
        <dgm:presLayoutVars>
          <dgm:dir/>
          <dgm:resizeHandles val="exact"/>
        </dgm:presLayoutVars>
      </dgm:prSet>
      <dgm:spPr/>
    </dgm:pt>
    <dgm:pt modelId="{B9ECDE21-6E27-4C14-8656-AF4AD9B7E01B}" type="pres">
      <dgm:prSet presAssocID="{34B08B81-30DB-8645-9DB3-5EA2AD9FE94A}" presName="node" presStyleLbl="node1" presStyleIdx="0" presStyleCnt="5" custScaleX="115908" custLinFactNeighborX="1193" custLinFactNeighborY="-177">
        <dgm:presLayoutVars>
          <dgm:bulletEnabled val="1"/>
        </dgm:presLayoutVars>
      </dgm:prSet>
      <dgm:spPr/>
    </dgm:pt>
    <dgm:pt modelId="{B8330248-979E-4AAC-9529-56E8D7542D16}" type="pres">
      <dgm:prSet presAssocID="{109A231F-C2BB-CD4B-AE35-A1DC748637FB}" presName="sibTrans" presStyleCnt="0"/>
      <dgm:spPr/>
    </dgm:pt>
    <dgm:pt modelId="{2765EBA6-33D0-4405-A5F7-EF443DB1FBFC}" type="pres">
      <dgm:prSet presAssocID="{865B2B84-981D-DA47-9099-9E5186589C70}" presName="node" presStyleLbl="node1" presStyleIdx="1" presStyleCnt="5" custScaleX="115908" custLinFactNeighborX="1193" custLinFactNeighborY="-177">
        <dgm:presLayoutVars>
          <dgm:bulletEnabled val="1"/>
        </dgm:presLayoutVars>
      </dgm:prSet>
      <dgm:spPr/>
    </dgm:pt>
    <dgm:pt modelId="{411AD98B-24FA-46EE-ADA5-F91F2B5A5BCC}" type="pres">
      <dgm:prSet presAssocID="{9E4E820E-DB5E-5444-B319-50B197E053C4}" presName="sibTrans" presStyleCnt="0"/>
      <dgm:spPr/>
    </dgm:pt>
    <dgm:pt modelId="{3C3DF265-781D-4160-9C97-0F1505727A51}" type="pres">
      <dgm:prSet presAssocID="{A377B4FD-102C-564B-A2CA-F9F8A01F1818}" presName="node" presStyleLbl="node1" presStyleIdx="2" presStyleCnt="5" custScaleX="115908" custLinFactNeighborX="0" custLinFactNeighborY="-177">
        <dgm:presLayoutVars>
          <dgm:bulletEnabled val="1"/>
        </dgm:presLayoutVars>
      </dgm:prSet>
      <dgm:spPr/>
    </dgm:pt>
    <dgm:pt modelId="{7113FB8A-A057-4645-BE75-94FB87DBD807}" type="pres">
      <dgm:prSet presAssocID="{7A281F28-A59B-4247-8977-56C61CBC5642}" presName="sibTrans" presStyleCnt="0"/>
      <dgm:spPr/>
    </dgm:pt>
    <dgm:pt modelId="{ED1F32E6-6013-4EF3-AC1E-E4A5F10D3146}" type="pres">
      <dgm:prSet presAssocID="{04191EA6-A1B0-FB42-8C08-00645988E63C}" presName="node" presStyleLbl="node1" presStyleIdx="3" presStyleCnt="5" custScaleX="115908" custLinFactNeighborX="1193">
        <dgm:presLayoutVars>
          <dgm:bulletEnabled val="1"/>
        </dgm:presLayoutVars>
      </dgm:prSet>
      <dgm:spPr/>
    </dgm:pt>
    <dgm:pt modelId="{DCAAC77E-4EA4-4D04-8B7E-5C02F9D73F97}" type="pres">
      <dgm:prSet presAssocID="{63C3EFC3-403D-5648-8E2C-B29CC1A1B3E9}" presName="sibTrans" presStyleCnt="0"/>
      <dgm:spPr/>
    </dgm:pt>
    <dgm:pt modelId="{C2DA5E5F-0ADC-40B1-9A9C-A6E07FBAD3AE}" type="pres">
      <dgm:prSet presAssocID="{80F3FE64-D9D6-8B45-9DB1-3B5F6FBAD755}" presName="node" presStyleLbl="node1" presStyleIdx="4" presStyleCnt="5" custScaleX="115908">
        <dgm:presLayoutVars>
          <dgm:bulletEnabled val="1"/>
        </dgm:presLayoutVars>
      </dgm:prSet>
      <dgm:spPr/>
    </dgm:pt>
  </dgm:ptLst>
  <dgm:cxnLst>
    <dgm:cxn modelId="{44D65614-B3F3-614E-8E58-8E6BF57354DD}" srcId="{F6BF0F88-C0D7-EB4D-A3A1-C8F0D1253DED}" destId="{80F3FE64-D9D6-8B45-9DB1-3B5F6FBAD755}" srcOrd="4" destOrd="0" parTransId="{DFA6184D-EB15-9F4B-9F68-7503FA9E6B6B}" sibTransId="{F3B0F5D9-B6D3-E044-AC07-603DEE68AA82}"/>
    <dgm:cxn modelId="{82B4C72A-9712-4F51-A1DF-A0C1142FB03F}" type="presOf" srcId="{A377B4FD-102C-564B-A2CA-F9F8A01F1818}" destId="{3C3DF265-781D-4160-9C97-0F1505727A51}" srcOrd="0" destOrd="0" presId="urn:microsoft.com/office/officeart/2005/8/layout/default"/>
    <dgm:cxn modelId="{29C4823E-BF9C-634C-89F4-87E7CCC474A4}" srcId="{F6BF0F88-C0D7-EB4D-A3A1-C8F0D1253DED}" destId="{34B08B81-30DB-8645-9DB3-5EA2AD9FE94A}" srcOrd="0" destOrd="0" parTransId="{2627D8FE-8623-ED40-94CB-C6BBFA071083}" sibTransId="{109A231F-C2BB-CD4B-AE35-A1DC748637FB}"/>
    <dgm:cxn modelId="{F631596F-3A30-F946-9E7C-847832173C68}" srcId="{F6BF0F88-C0D7-EB4D-A3A1-C8F0D1253DED}" destId="{04191EA6-A1B0-FB42-8C08-00645988E63C}" srcOrd="3" destOrd="0" parTransId="{87BEC295-D9ED-FA49-A71C-2C99552746B0}" sibTransId="{63C3EFC3-403D-5648-8E2C-B29CC1A1B3E9}"/>
    <dgm:cxn modelId="{A52C1574-3EB6-AE4E-9831-C810A3E11AC2}" srcId="{F6BF0F88-C0D7-EB4D-A3A1-C8F0D1253DED}" destId="{A377B4FD-102C-564B-A2CA-F9F8A01F1818}" srcOrd="2" destOrd="0" parTransId="{4D532BF5-2560-024E-B770-2004C758D7B2}" sibTransId="{7A281F28-A59B-4247-8977-56C61CBC5642}"/>
    <dgm:cxn modelId="{096F239A-3459-474D-AB3D-C2E00EAF3236}" type="presOf" srcId="{80F3FE64-D9D6-8B45-9DB1-3B5F6FBAD755}" destId="{C2DA5E5F-0ADC-40B1-9A9C-A6E07FBAD3AE}" srcOrd="0" destOrd="0" presId="urn:microsoft.com/office/officeart/2005/8/layout/default"/>
    <dgm:cxn modelId="{32CB709F-D609-AF45-B7DE-C47701A55893}" srcId="{F6BF0F88-C0D7-EB4D-A3A1-C8F0D1253DED}" destId="{865B2B84-981D-DA47-9099-9E5186589C70}" srcOrd="1" destOrd="0" parTransId="{0BAC7EB0-A5BD-7745-9420-7552AE3643E6}" sibTransId="{9E4E820E-DB5E-5444-B319-50B197E053C4}"/>
    <dgm:cxn modelId="{FA2020BC-FDB3-4792-98EF-966CBD7F621A}" type="presOf" srcId="{04191EA6-A1B0-FB42-8C08-00645988E63C}" destId="{ED1F32E6-6013-4EF3-AC1E-E4A5F10D3146}" srcOrd="0" destOrd="0" presId="urn:microsoft.com/office/officeart/2005/8/layout/default"/>
    <dgm:cxn modelId="{A000F9E1-5A87-4877-8AF5-1752BA60264C}" type="presOf" srcId="{F6BF0F88-C0D7-EB4D-A3A1-C8F0D1253DED}" destId="{926B88A0-D565-4BFE-A0C6-F9FBB8407379}" srcOrd="0" destOrd="0" presId="urn:microsoft.com/office/officeart/2005/8/layout/default"/>
    <dgm:cxn modelId="{DDF0CCE3-9C17-489A-8438-8981B78F0D46}" type="presOf" srcId="{34B08B81-30DB-8645-9DB3-5EA2AD9FE94A}" destId="{B9ECDE21-6E27-4C14-8656-AF4AD9B7E01B}" srcOrd="0" destOrd="0" presId="urn:microsoft.com/office/officeart/2005/8/layout/default"/>
    <dgm:cxn modelId="{77D9BBF5-CD5D-49C5-BBD8-DFBE90798019}" type="presOf" srcId="{865B2B84-981D-DA47-9099-9E5186589C70}" destId="{2765EBA6-33D0-4405-A5F7-EF443DB1FBFC}" srcOrd="0" destOrd="0" presId="urn:microsoft.com/office/officeart/2005/8/layout/default"/>
    <dgm:cxn modelId="{E668CC03-9137-4961-9745-E1DF6726B996}" type="presParOf" srcId="{926B88A0-D565-4BFE-A0C6-F9FBB8407379}" destId="{B9ECDE21-6E27-4C14-8656-AF4AD9B7E01B}" srcOrd="0" destOrd="0" presId="urn:microsoft.com/office/officeart/2005/8/layout/default"/>
    <dgm:cxn modelId="{58132BA0-C906-4AE1-AE75-4BA4C6F1B9B1}" type="presParOf" srcId="{926B88A0-D565-4BFE-A0C6-F9FBB8407379}" destId="{B8330248-979E-4AAC-9529-56E8D7542D16}" srcOrd="1" destOrd="0" presId="urn:microsoft.com/office/officeart/2005/8/layout/default"/>
    <dgm:cxn modelId="{DD389005-A228-4085-9826-85A18B53D7CB}" type="presParOf" srcId="{926B88A0-D565-4BFE-A0C6-F9FBB8407379}" destId="{2765EBA6-33D0-4405-A5F7-EF443DB1FBFC}" srcOrd="2" destOrd="0" presId="urn:microsoft.com/office/officeart/2005/8/layout/default"/>
    <dgm:cxn modelId="{07A29DB5-D9EB-4F35-B3AF-27DAC0A01439}" type="presParOf" srcId="{926B88A0-D565-4BFE-A0C6-F9FBB8407379}" destId="{411AD98B-24FA-46EE-ADA5-F91F2B5A5BCC}" srcOrd="3" destOrd="0" presId="urn:microsoft.com/office/officeart/2005/8/layout/default"/>
    <dgm:cxn modelId="{295A0084-870E-4783-8EDD-8DB12881E114}" type="presParOf" srcId="{926B88A0-D565-4BFE-A0C6-F9FBB8407379}" destId="{3C3DF265-781D-4160-9C97-0F1505727A51}" srcOrd="4" destOrd="0" presId="urn:microsoft.com/office/officeart/2005/8/layout/default"/>
    <dgm:cxn modelId="{7CB60D4C-9A87-4432-9DD1-92D0C9213BD1}" type="presParOf" srcId="{926B88A0-D565-4BFE-A0C6-F9FBB8407379}" destId="{7113FB8A-A057-4645-BE75-94FB87DBD807}" srcOrd="5" destOrd="0" presId="urn:microsoft.com/office/officeart/2005/8/layout/default"/>
    <dgm:cxn modelId="{8276B73F-9BD5-4157-A729-6DFC672D6C21}" type="presParOf" srcId="{926B88A0-D565-4BFE-A0C6-F9FBB8407379}" destId="{ED1F32E6-6013-4EF3-AC1E-E4A5F10D3146}" srcOrd="6" destOrd="0" presId="urn:microsoft.com/office/officeart/2005/8/layout/default"/>
    <dgm:cxn modelId="{BED316F4-B667-47B5-95E4-EE4321AE35E3}" type="presParOf" srcId="{926B88A0-D565-4BFE-A0C6-F9FBB8407379}" destId="{DCAAC77E-4EA4-4D04-8B7E-5C02F9D73F97}" srcOrd="7" destOrd="0" presId="urn:microsoft.com/office/officeart/2005/8/layout/default"/>
    <dgm:cxn modelId="{094BF3C1-01A8-4873-A871-6E7F891B7BD6}" type="presParOf" srcId="{926B88A0-D565-4BFE-A0C6-F9FBB8407379}" destId="{C2DA5E5F-0ADC-40B1-9A9C-A6E07FBAD3A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3A8AB2F-E11D-4902-BB65-25C7FF2BEF6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E98729E-F553-4D51-BDC7-CD66EEAEF26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Pain</a:t>
          </a:r>
          <a:endParaRPr lang="en-AU" sz="2000" dirty="0"/>
        </a:p>
      </dgm:t>
    </dgm:pt>
    <dgm:pt modelId="{AC0CA7DE-6012-414F-BA14-3B9EDC4BAA0A}" type="parTrans" cxnId="{64B4F27F-1087-4257-84AA-C732D08C1EDE}">
      <dgm:prSet/>
      <dgm:spPr/>
      <dgm:t>
        <a:bodyPr/>
        <a:lstStyle/>
        <a:p>
          <a:pPr>
            <a:lnSpc>
              <a:spcPct val="114000"/>
            </a:lnSpc>
            <a:spcBef>
              <a:spcPts val="600"/>
            </a:spcBef>
            <a:spcAft>
              <a:spcPts val="600"/>
            </a:spcAft>
          </a:pPr>
          <a:endParaRPr lang="en-AU"/>
        </a:p>
      </dgm:t>
    </dgm:pt>
    <dgm:pt modelId="{BF72E639-BC1F-45F0-BF01-337DAF0BA588}" type="sibTrans" cxnId="{64B4F27F-1087-4257-84AA-C732D08C1EDE}">
      <dgm:prSet/>
      <dgm:spPr/>
      <dgm:t>
        <a:bodyPr/>
        <a:lstStyle/>
        <a:p>
          <a:pPr>
            <a:lnSpc>
              <a:spcPct val="114000"/>
            </a:lnSpc>
            <a:spcBef>
              <a:spcPts val="600"/>
            </a:spcBef>
            <a:spcAft>
              <a:spcPts val="600"/>
            </a:spcAft>
          </a:pPr>
          <a:endParaRPr lang="en-AU"/>
        </a:p>
      </dgm:t>
    </dgm:pt>
    <dgm:pt modelId="{E20E6DD1-8173-4EA5-AFDC-7805803C67EC}">
      <dgm:prSet custT="1"/>
      <dgm:spPr>
        <a:solidFill>
          <a:srgbClr val="3CBE99"/>
        </a:solidFill>
      </dgm:spPr>
      <dgm:t>
        <a:bodyPr/>
        <a:lstStyle/>
        <a:p>
          <a:pPr>
            <a:lnSpc>
              <a:spcPct val="114000"/>
            </a:lnSpc>
            <a:spcBef>
              <a:spcPts val="600"/>
            </a:spcBef>
            <a:spcAft>
              <a:spcPts val="600"/>
            </a:spcAft>
          </a:pPr>
          <a:r>
            <a:rPr lang="en-US" sz="2000" dirty="0"/>
            <a:t>Infection of wounds</a:t>
          </a:r>
        </a:p>
      </dgm:t>
    </dgm:pt>
    <dgm:pt modelId="{05DB7FDD-253A-4112-B12A-C505C3D80086}" type="parTrans" cxnId="{11FFA445-ACC0-4C2F-88D9-4C9AC5DFDA7B}">
      <dgm:prSet/>
      <dgm:spPr/>
      <dgm:t>
        <a:bodyPr/>
        <a:lstStyle/>
        <a:p>
          <a:pPr>
            <a:lnSpc>
              <a:spcPct val="114000"/>
            </a:lnSpc>
            <a:spcBef>
              <a:spcPts val="600"/>
            </a:spcBef>
            <a:spcAft>
              <a:spcPts val="600"/>
            </a:spcAft>
          </a:pPr>
          <a:endParaRPr lang="en-AU"/>
        </a:p>
      </dgm:t>
    </dgm:pt>
    <dgm:pt modelId="{5DDB7E32-9D7F-4F0D-823B-75CB79A05BFE}" type="sibTrans" cxnId="{11FFA445-ACC0-4C2F-88D9-4C9AC5DFDA7B}">
      <dgm:prSet/>
      <dgm:spPr/>
      <dgm:t>
        <a:bodyPr/>
        <a:lstStyle/>
        <a:p>
          <a:pPr>
            <a:lnSpc>
              <a:spcPct val="114000"/>
            </a:lnSpc>
            <a:spcBef>
              <a:spcPts val="600"/>
            </a:spcBef>
            <a:spcAft>
              <a:spcPts val="600"/>
            </a:spcAft>
          </a:pPr>
          <a:endParaRPr lang="en-AU"/>
        </a:p>
      </dgm:t>
    </dgm:pt>
    <dgm:pt modelId="{8B94B4CB-8B4B-4B36-910D-04709A88AA40}">
      <dgm:prSet custT="1"/>
      <dgm:spPr/>
      <dgm:t>
        <a:bodyPr/>
        <a:lstStyle/>
        <a:p>
          <a:pPr>
            <a:lnSpc>
              <a:spcPct val="114000"/>
            </a:lnSpc>
            <a:spcBef>
              <a:spcPts val="600"/>
            </a:spcBef>
            <a:spcAft>
              <a:spcPts val="600"/>
            </a:spcAft>
          </a:pPr>
          <a:r>
            <a:rPr lang="en-US" sz="2000"/>
            <a:t>Blood loss and complications stemming from having a low blood count</a:t>
          </a:r>
          <a:endParaRPr lang="en-US" sz="2000" dirty="0"/>
        </a:p>
      </dgm:t>
    </dgm:pt>
    <dgm:pt modelId="{CE7934B3-DC7E-4FF4-BB2D-DD6CBFDDF0EF}" type="parTrans" cxnId="{30DF9B24-59DC-4CAB-BF20-E0B32A90B5F9}">
      <dgm:prSet/>
      <dgm:spPr/>
      <dgm:t>
        <a:bodyPr/>
        <a:lstStyle/>
        <a:p>
          <a:pPr>
            <a:lnSpc>
              <a:spcPct val="114000"/>
            </a:lnSpc>
            <a:spcBef>
              <a:spcPts val="600"/>
            </a:spcBef>
            <a:spcAft>
              <a:spcPts val="600"/>
            </a:spcAft>
          </a:pPr>
          <a:endParaRPr lang="en-AU"/>
        </a:p>
      </dgm:t>
    </dgm:pt>
    <dgm:pt modelId="{1CEAF282-21D7-419F-A14E-345D1A3F7859}" type="sibTrans" cxnId="{30DF9B24-59DC-4CAB-BF20-E0B32A90B5F9}">
      <dgm:prSet/>
      <dgm:spPr/>
      <dgm:t>
        <a:bodyPr/>
        <a:lstStyle/>
        <a:p>
          <a:pPr>
            <a:lnSpc>
              <a:spcPct val="114000"/>
            </a:lnSpc>
            <a:spcBef>
              <a:spcPts val="600"/>
            </a:spcBef>
            <a:spcAft>
              <a:spcPts val="600"/>
            </a:spcAft>
          </a:pPr>
          <a:endParaRPr lang="en-AU"/>
        </a:p>
      </dgm:t>
    </dgm:pt>
    <dgm:pt modelId="{58C819CA-5EB7-4160-BB16-7BC3833DBBD6}">
      <dgm:prSet custT="1"/>
      <dgm:spPr/>
      <dgm:t>
        <a:bodyPr/>
        <a:lstStyle/>
        <a:p>
          <a:pPr>
            <a:lnSpc>
              <a:spcPct val="114000"/>
            </a:lnSpc>
            <a:spcBef>
              <a:spcPts val="600"/>
            </a:spcBef>
            <a:spcAft>
              <a:spcPts val="600"/>
            </a:spcAft>
          </a:pPr>
          <a:r>
            <a:rPr lang="en-US" sz="2000"/>
            <a:t>Organ failure</a:t>
          </a:r>
          <a:endParaRPr lang="en-US" sz="2000" dirty="0"/>
        </a:p>
      </dgm:t>
    </dgm:pt>
    <dgm:pt modelId="{3853C2F5-96B8-4D4B-9382-141A7616C360}" type="parTrans" cxnId="{8C41948C-F892-4128-9E65-5B261C1F93F3}">
      <dgm:prSet/>
      <dgm:spPr/>
      <dgm:t>
        <a:bodyPr/>
        <a:lstStyle/>
        <a:p>
          <a:pPr>
            <a:lnSpc>
              <a:spcPct val="114000"/>
            </a:lnSpc>
            <a:spcBef>
              <a:spcPts val="600"/>
            </a:spcBef>
            <a:spcAft>
              <a:spcPts val="600"/>
            </a:spcAft>
          </a:pPr>
          <a:endParaRPr lang="en-AU"/>
        </a:p>
      </dgm:t>
    </dgm:pt>
    <dgm:pt modelId="{5889E514-0332-41C7-AEFB-D230D3EFF863}" type="sibTrans" cxnId="{8C41948C-F892-4128-9E65-5B261C1F93F3}">
      <dgm:prSet/>
      <dgm:spPr/>
      <dgm:t>
        <a:bodyPr/>
        <a:lstStyle/>
        <a:p>
          <a:pPr>
            <a:lnSpc>
              <a:spcPct val="114000"/>
            </a:lnSpc>
            <a:spcBef>
              <a:spcPts val="600"/>
            </a:spcBef>
            <a:spcAft>
              <a:spcPts val="600"/>
            </a:spcAft>
          </a:pPr>
          <a:endParaRPr lang="en-AU"/>
        </a:p>
      </dgm:t>
    </dgm:pt>
    <dgm:pt modelId="{19AB4AB2-6C3E-4912-AC23-02F3DFE97D95}" type="pres">
      <dgm:prSet presAssocID="{03A8AB2F-E11D-4902-BB65-25C7FF2BEF68}" presName="diagram" presStyleCnt="0">
        <dgm:presLayoutVars>
          <dgm:dir/>
          <dgm:resizeHandles val="exact"/>
        </dgm:presLayoutVars>
      </dgm:prSet>
      <dgm:spPr/>
    </dgm:pt>
    <dgm:pt modelId="{98794EB5-7591-4653-8E84-B942CBBB572B}" type="pres">
      <dgm:prSet presAssocID="{EE98729E-F553-4D51-BDC7-CD66EEAEF265}" presName="node" presStyleLbl="node1" presStyleIdx="0" presStyleCnt="4" custScaleX="167313">
        <dgm:presLayoutVars>
          <dgm:bulletEnabled val="1"/>
        </dgm:presLayoutVars>
      </dgm:prSet>
      <dgm:spPr/>
    </dgm:pt>
    <dgm:pt modelId="{AC5463F6-1596-4EE1-8161-69CB1AA47141}" type="pres">
      <dgm:prSet presAssocID="{BF72E639-BC1F-45F0-BF01-337DAF0BA588}" presName="sibTrans" presStyleCnt="0"/>
      <dgm:spPr/>
    </dgm:pt>
    <dgm:pt modelId="{DAE9EF74-AA73-41EF-A59B-3BA028C90786}" type="pres">
      <dgm:prSet presAssocID="{E20E6DD1-8173-4EA5-AFDC-7805803C67EC}" presName="node" presStyleLbl="node1" presStyleIdx="1" presStyleCnt="4" custScaleX="167313">
        <dgm:presLayoutVars>
          <dgm:bulletEnabled val="1"/>
        </dgm:presLayoutVars>
      </dgm:prSet>
      <dgm:spPr/>
    </dgm:pt>
    <dgm:pt modelId="{A57A2DA7-D65E-4073-ADB7-6B6BAEA3E8C7}" type="pres">
      <dgm:prSet presAssocID="{5DDB7E32-9D7F-4F0D-823B-75CB79A05BFE}" presName="sibTrans" presStyleCnt="0"/>
      <dgm:spPr/>
    </dgm:pt>
    <dgm:pt modelId="{0420C247-CF56-4811-8D20-62E17E8272CB}" type="pres">
      <dgm:prSet presAssocID="{8B94B4CB-8B4B-4B36-910D-04709A88AA40}" presName="node" presStyleLbl="node1" presStyleIdx="2" presStyleCnt="4" custScaleX="167313">
        <dgm:presLayoutVars>
          <dgm:bulletEnabled val="1"/>
        </dgm:presLayoutVars>
      </dgm:prSet>
      <dgm:spPr/>
    </dgm:pt>
    <dgm:pt modelId="{42839FCC-F05C-4B3F-A2BB-D09F6D6808CA}" type="pres">
      <dgm:prSet presAssocID="{1CEAF282-21D7-419F-A14E-345D1A3F7859}" presName="sibTrans" presStyleCnt="0"/>
      <dgm:spPr/>
    </dgm:pt>
    <dgm:pt modelId="{64A8FD5B-49A2-45CC-9CC1-67E77A280597}" type="pres">
      <dgm:prSet presAssocID="{58C819CA-5EB7-4160-BB16-7BC3833DBBD6}" presName="node" presStyleLbl="node1" presStyleIdx="3" presStyleCnt="4" custScaleX="167313">
        <dgm:presLayoutVars>
          <dgm:bulletEnabled val="1"/>
        </dgm:presLayoutVars>
      </dgm:prSet>
      <dgm:spPr/>
    </dgm:pt>
  </dgm:ptLst>
  <dgm:cxnLst>
    <dgm:cxn modelId="{30DF9B24-59DC-4CAB-BF20-E0B32A90B5F9}" srcId="{03A8AB2F-E11D-4902-BB65-25C7FF2BEF68}" destId="{8B94B4CB-8B4B-4B36-910D-04709A88AA40}" srcOrd="2" destOrd="0" parTransId="{CE7934B3-DC7E-4FF4-BB2D-DD6CBFDDF0EF}" sibTransId="{1CEAF282-21D7-419F-A14E-345D1A3F7859}"/>
    <dgm:cxn modelId="{F945BB29-7C66-4F3D-BF40-ADB09258902B}" type="presOf" srcId="{8B94B4CB-8B4B-4B36-910D-04709A88AA40}" destId="{0420C247-CF56-4811-8D20-62E17E8272CB}" srcOrd="0" destOrd="0" presId="urn:microsoft.com/office/officeart/2005/8/layout/default"/>
    <dgm:cxn modelId="{11FFA445-ACC0-4C2F-88D9-4C9AC5DFDA7B}" srcId="{03A8AB2F-E11D-4902-BB65-25C7FF2BEF68}" destId="{E20E6DD1-8173-4EA5-AFDC-7805803C67EC}" srcOrd="1" destOrd="0" parTransId="{05DB7FDD-253A-4112-B12A-C505C3D80086}" sibTransId="{5DDB7E32-9D7F-4F0D-823B-75CB79A05BFE}"/>
    <dgm:cxn modelId="{64B4F27F-1087-4257-84AA-C732D08C1EDE}" srcId="{03A8AB2F-E11D-4902-BB65-25C7FF2BEF68}" destId="{EE98729E-F553-4D51-BDC7-CD66EEAEF265}" srcOrd="0" destOrd="0" parTransId="{AC0CA7DE-6012-414F-BA14-3B9EDC4BAA0A}" sibTransId="{BF72E639-BC1F-45F0-BF01-337DAF0BA588}"/>
    <dgm:cxn modelId="{0888FC88-28F4-4C8C-B86C-850B330A8ADB}" type="presOf" srcId="{EE98729E-F553-4D51-BDC7-CD66EEAEF265}" destId="{98794EB5-7591-4653-8E84-B942CBBB572B}" srcOrd="0" destOrd="0" presId="urn:microsoft.com/office/officeart/2005/8/layout/default"/>
    <dgm:cxn modelId="{8C41948C-F892-4128-9E65-5B261C1F93F3}" srcId="{03A8AB2F-E11D-4902-BB65-25C7FF2BEF68}" destId="{58C819CA-5EB7-4160-BB16-7BC3833DBBD6}" srcOrd="3" destOrd="0" parTransId="{3853C2F5-96B8-4D4B-9382-141A7616C360}" sibTransId="{5889E514-0332-41C7-AEFB-D230D3EFF863}"/>
    <dgm:cxn modelId="{5BBC889D-8CC9-4A3E-9C50-3FA6AF86A66E}" type="presOf" srcId="{03A8AB2F-E11D-4902-BB65-25C7FF2BEF68}" destId="{19AB4AB2-6C3E-4912-AC23-02F3DFE97D95}" srcOrd="0" destOrd="0" presId="urn:microsoft.com/office/officeart/2005/8/layout/default"/>
    <dgm:cxn modelId="{FF9D48AF-A379-451A-8D6A-B5DE839459A3}" type="presOf" srcId="{58C819CA-5EB7-4160-BB16-7BC3833DBBD6}" destId="{64A8FD5B-49A2-45CC-9CC1-67E77A280597}" srcOrd="0" destOrd="0" presId="urn:microsoft.com/office/officeart/2005/8/layout/default"/>
    <dgm:cxn modelId="{A0EA44CA-644C-4C4D-88CF-D8B6E38CD243}" type="presOf" srcId="{E20E6DD1-8173-4EA5-AFDC-7805803C67EC}" destId="{DAE9EF74-AA73-41EF-A59B-3BA028C90786}" srcOrd="0" destOrd="0" presId="urn:microsoft.com/office/officeart/2005/8/layout/default"/>
    <dgm:cxn modelId="{B4FBFB28-E950-488E-B237-4D997A7E8E9E}" type="presParOf" srcId="{19AB4AB2-6C3E-4912-AC23-02F3DFE97D95}" destId="{98794EB5-7591-4653-8E84-B942CBBB572B}" srcOrd="0" destOrd="0" presId="urn:microsoft.com/office/officeart/2005/8/layout/default"/>
    <dgm:cxn modelId="{C41B8D6E-C39B-4EFF-A656-D7D51311F8EF}" type="presParOf" srcId="{19AB4AB2-6C3E-4912-AC23-02F3DFE97D95}" destId="{AC5463F6-1596-4EE1-8161-69CB1AA47141}" srcOrd="1" destOrd="0" presId="urn:microsoft.com/office/officeart/2005/8/layout/default"/>
    <dgm:cxn modelId="{431F8900-AB02-40C6-8751-1FF8509530EE}" type="presParOf" srcId="{19AB4AB2-6C3E-4912-AC23-02F3DFE97D95}" destId="{DAE9EF74-AA73-41EF-A59B-3BA028C90786}" srcOrd="2" destOrd="0" presId="urn:microsoft.com/office/officeart/2005/8/layout/default"/>
    <dgm:cxn modelId="{27517A27-3A67-4AC7-8086-196CD9E30D5D}" type="presParOf" srcId="{19AB4AB2-6C3E-4912-AC23-02F3DFE97D95}" destId="{A57A2DA7-D65E-4073-ADB7-6B6BAEA3E8C7}" srcOrd="3" destOrd="0" presId="urn:microsoft.com/office/officeart/2005/8/layout/default"/>
    <dgm:cxn modelId="{6628BE71-5FB1-469F-AFDF-76F54E2BAB72}" type="presParOf" srcId="{19AB4AB2-6C3E-4912-AC23-02F3DFE97D95}" destId="{0420C247-CF56-4811-8D20-62E17E8272CB}" srcOrd="4" destOrd="0" presId="urn:microsoft.com/office/officeart/2005/8/layout/default"/>
    <dgm:cxn modelId="{B6ACB637-B51B-4D8B-A3F2-8BEDB853BF41}" type="presParOf" srcId="{19AB4AB2-6C3E-4912-AC23-02F3DFE97D95}" destId="{42839FCC-F05C-4B3F-A2BB-D09F6D6808CA}" srcOrd="5" destOrd="0" presId="urn:microsoft.com/office/officeart/2005/8/layout/default"/>
    <dgm:cxn modelId="{29F91343-3BBC-491B-85EC-2941F1280108}" type="presParOf" srcId="{19AB4AB2-6C3E-4912-AC23-02F3DFE97D95}" destId="{64A8FD5B-49A2-45CC-9CC1-67E77A28059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CFC647-C451-0B44-B089-1E8AA29C21D2}"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6A0A5B4B-057E-1F4D-BE4C-C7905568B07B}">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AU" sz="2000" b="0"/>
            <a:t>Seeing or mourning the death of a close relative or loved one</a:t>
          </a:r>
          <a:endParaRPr lang="en-US" sz="2000" b="0" dirty="0"/>
        </a:p>
      </dgm:t>
    </dgm:pt>
    <dgm:pt modelId="{DEE84C1C-8335-974F-B6B5-1C2A68F9F372}" type="parTrans" cxnId="{1E3BB4E6-3F63-EF47-8BD3-56043CD32A81}">
      <dgm:prSet/>
      <dgm:spPr/>
      <dgm:t>
        <a:bodyPr/>
        <a:lstStyle/>
        <a:p>
          <a:pPr>
            <a:lnSpc>
              <a:spcPct val="114000"/>
            </a:lnSpc>
            <a:spcBef>
              <a:spcPts val="600"/>
            </a:spcBef>
            <a:spcAft>
              <a:spcPts val="600"/>
            </a:spcAft>
          </a:pPr>
          <a:endParaRPr lang="en-US" sz="2000" b="0"/>
        </a:p>
      </dgm:t>
    </dgm:pt>
    <dgm:pt modelId="{D9ED2846-7FE8-F04C-AB46-C4185B644CCC}" type="sibTrans" cxnId="{1E3BB4E6-3F63-EF47-8BD3-56043CD32A81}">
      <dgm:prSet/>
      <dgm:spPr/>
      <dgm:t>
        <a:bodyPr/>
        <a:lstStyle/>
        <a:p>
          <a:pPr>
            <a:lnSpc>
              <a:spcPct val="114000"/>
            </a:lnSpc>
            <a:spcBef>
              <a:spcPts val="600"/>
            </a:spcBef>
            <a:spcAft>
              <a:spcPts val="600"/>
            </a:spcAft>
          </a:pPr>
          <a:endParaRPr lang="en-US" sz="2000" b="0"/>
        </a:p>
      </dgm:t>
    </dgm:pt>
    <dgm:pt modelId="{FEAD1EC6-41F6-D44C-A9C3-6CBC597D10F1}">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2000" b="0"/>
            <a:t>Witnessing a violent and horrific injury or death</a:t>
          </a:r>
          <a:endParaRPr lang="en-PH" sz="2000" b="0" dirty="0"/>
        </a:p>
      </dgm:t>
    </dgm:pt>
    <dgm:pt modelId="{443DF293-6839-E545-848E-45C67502220E}" type="parTrans" cxnId="{0F98068A-8E19-C346-9CC2-BE5E2E9B3924}">
      <dgm:prSet/>
      <dgm:spPr/>
      <dgm:t>
        <a:bodyPr/>
        <a:lstStyle/>
        <a:p>
          <a:pPr>
            <a:lnSpc>
              <a:spcPct val="114000"/>
            </a:lnSpc>
            <a:spcBef>
              <a:spcPts val="600"/>
            </a:spcBef>
            <a:spcAft>
              <a:spcPts val="600"/>
            </a:spcAft>
          </a:pPr>
          <a:endParaRPr lang="en-US" sz="2000" b="0"/>
        </a:p>
      </dgm:t>
    </dgm:pt>
    <dgm:pt modelId="{9889F9F4-D023-C040-B784-73A2210B000C}" type="sibTrans" cxnId="{0F98068A-8E19-C346-9CC2-BE5E2E9B3924}">
      <dgm:prSet/>
      <dgm:spPr/>
      <dgm:t>
        <a:bodyPr/>
        <a:lstStyle/>
        <a:p>
          <a:pPr>
            <a:lnSpc>
              <a:spcPct val="114000"/>
            </a:lnSpc>
            <a:spcBef>
              <a:spcPts val="600"/>
            </a:spcBef>
            <a:spcAft>
              <a:spcPts val="600"/>
            </a:spcAft>
          </a:pPr>
          <a:endParaRPr lang="en-US" sz="2000" b="0"/>
        </a:p>
      </dgm:t>
    </dgm:pt>
    <dgm:pt modelId="{48317B54-A132-D44B-B8B9-15504C8C25DA}">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2000" b="0"/>
            <a:t>Surviving a severe car accident or any life-threatening accidents</a:t>
          </a:r>
          <a:endParaRPr lang="en-PH" sz="2000" b="0" dirty="0"/>
        </a:p>
      </dgm:t>
    </dgm:pt>
    <dgm:pt modelId="{EAAFB29D-8262-F44B-A433-E63808215320}" type="parTrans" cxnId="{14BBF0FA-EDE7-0E47-8B55-74BE8A174774}">
      <dgm:prSet/>
      <dgm:spPr/>
      <dgm:t>
        <a:bodyPr/>
        <a:lstStyle/>
        <a:p>
          <a:pPr>
            <a:lnSpc>
              <a:spcPct val="114000"/>
            </a:lnSpc>
            <a:spcBef>
              <a:spcPts val="600"/>
            </a:spcBef>
            <a:spcAft>
              <a:spcPts val="600"/>
            </a:spcAft>
          </a:pPr>
          <a:endParaRPr lang="en-US" sz="2000" b="0"/>
        </a:p>
      </dgm:t>
    </dgm:pt>
    <dgm:pt modelId="{92329315-8376-A541-A5F4-3689F6DD261E}" type="sibTrans" cxnId="{14BBF0FA-EDE7-0E47-8B55-74BE8A174774}">
      <dgm:prSet/>
      <dgm:spPr/>
      <dgm:t>
        <a:bodyPr/>
        <a:lstStyle/>
        <a:p>
          <a:pPr>
            <a:lnSpc>
              <a:spcPct val="114000"/>
            </a:lnSpc>
            <a:spcBef>
              <a:spcPts val="600"/>
            </a:spcBef>
            <a:spcAft>
              <a:spcPts val="600"/>
            </a:spcAft>
          </a:pPr>
          <a:endParaRPr lang="en-US" sz="2000" b="0"/>
        </a:p>
      </dgm:t>
    </dgm:pt>
    <dgm:pt modelId="{B2CFF071-E88F-0942-8731-44215B26FFAA}">
      <dgm:prSet custT="1"/>
      <dgm:spPr/>
      <dgm:t>
        <a:bodyPr/>
        <a:lstStyle/>
        <a:p>
          <a:pPr>
            <a:lnSpc>
              <a:spcPct val="114000"/>
            </a:lnSpc>
            <a:spcBef>
              <a:spcPts val="600"/>
            </a:spcBef>
            <a:spcAft>
              <a:spcPts val="600"/>
            </a:spcAft>
            <a:buFont typeface="Wingdings" pitchFamily="2" charset="2"/>
            <a:buChar char=""/>
          </a:pPr>
          <a:r>
            <a:rPr lang="en-AU" sz="2000" b="0"/>
            <a:t>Having to endure sexual abuse or other forms of abuse</a:t>
          </a:r>
          <a:endParaRPr lang="en-PH" sz="2000" b="0" dirty="0"/>
        </a:p>
      </dgm:t>
    </dgm:pt>
    <dgm:pt modelId="{13A0BAB3-D478-4343-8F1B-2C5D6CA469C7}" type="parTrans" cxnId="{7A3C0AB1-599B-A645-8D58-576249C2F484}">
      <dgm:prSet/>
      <dgm:spPr/>
      <dgm:t>
        <a:bodyPr/>
        <a:lstStyle/>
        <a:p>
          <a:pPr>
            <a:lnSpc>
              <a:spcPct val="114000"/>
            </a:lnSpc>
            <a:spcBef>
              <a:spcPts val="600"/>
            </a:spcBef>
            <a:spcAft>
              <a:spcPts val="600"/>
            </a:spcAft>
          </a:pPr>
          <a:endParaRPr lang="en-US" sz="2000" b="0"/>
        </a:p>
      </dgm:t>
    </dgm:pt>
    <dgm:pt modelId="{67DE8893-6248-2045-B39B-A6969368FCF6}" type="sibTrans" cxnId="{7A3C0AB1-599B-A645-8D58-576249C2F484}">
      <dgm:prSet/>
      <dgm:spPr/>
      <dgm:t>
        <a:bodyPr/>
        <a:lstStyle/>
        <a:p>
          <a:pPr>
            <a:lnSpc>
              <a:spcPct val="114000"/>
            </a:lnSpc>
            <a:spcBef>
              <a:spcPts val="600"/>
            </a:spcBef>
            <a:spcAft>
              <a:spcPts val="600"/>
            </a:spcAft>
          </a:pPr>
          <a:endParaRPr lang="en-US" sz="2000" b="0"/>
        </a:p>
      </dgm:t>
    </dgm:pt>
    <dgm:pt modelId="{046004FC-0394-CF4E-B59A-3BE734EBA130}">
      <dgm:prSet custT="1"/>
      <dgm:spPr/>
      <dgm:t>
        <a:bodyPr/>
        <a:lstStyle/>
        <a:p>
          <a:pPr>
            <a:lnSpc>
              <a:spcPct val="114000"/>
            </a:lnSpc>
            <a:spcBef>
              <a:spcPts val="600"/>
            </a:spcBef>
            <a:spcAft>
              <a:spcPts val="600"/>
            </a:spcAft>
            <a:buFont typeface="Wingdings" pitchFamily="2" charset="2"/>
            <a:buChar char=""/>
          </a:pPr>
          <a:r>
            <a:rPr lang="en-AU" sz="2000" b="0"/>
            <a:t>War or terrorist attacks</a:t>
          </a:r>
          <a:endParaRPr lang="en-PH" sz="2000" b="0" dirty="0"/>
        </a:p>
      </dgm:t>
    </dgm:pt>
    <dgm:pt modelId="{4A969EC1-9689-4B47-AEC3-A267078E3647}" type="parTrans" cxnId="{26872B3F-C457-A24E-94CA-D4548A3F1BEA}">
      <dgm:prSet/>
      <dgm:spPr/>
      <dgm:t>
        <a:bodyPr/>
        <a:lstStyle/>
        <a:p>
          <a:pPr>
            <a:lnSpc>
              <a:spcPct val="114000"/>
            </a:lnSpc>
            <a:spcBef>
              <a:spcPts val="600"/>
            </a:spcBef>
            <a:spcAft>
              <a:spcPts val="600"/>
            </a:spcAft>
          </a:pPr>
          <a:endParaRPr lang="en-US" sz="2000" b="0"/>
        </a:p>
      </dgm:t>
    </dgm:pt>
    <dgm:pt modelId="{250D8B01-1D96-344D-AA5C-31D8598DC114}" type="sibTrans" cxnId="{26872B3F-C457-A24E-94CA-D4548A3F1BEA}">
      <dgm:prSet/>
      <dgm:spPr/>
      <dgm:t>
        <a:bodyPr/>
        <a:lstStyle/>
        <a:p>
          <a:pPr>
            <a:lnSpc>
              <a:spcPct val="114000"/>
            </a:lnSpc>
            <a:spcBef>
              <a:spcPts val="600"/>
            </a:spcBef>
            <a:spcAft>
              <a:spcPts val="600"/>
            </a:spcAft>
          </a:pPr>
          <a:endParaRPr lang="en-US" sz="2000" b="0"/>
        </a:p>
      </dgm:t>
    </dgm:pt>
    <dgm:pt modelId="{F689A1FA-E29F-6B4E-9344-9F569AF29CD1}">
      <dgm:prSet custT="1"/>
      <dgm:spPr/>
      <dgm:t>
        <a:bodyPr/>
        <a:lstStyle/>
        <a:p>
          <a:pPr>
            <a:lnSpc>
              <a:spcPct val="114000"/>
            </a:lnSpc>
            <a:spcBef>
              <a:spcPts val="600"/>
            </a:spcBef>
            <a:spcAft>
              <a:spcPts val="600"/>
            </a:spcAft>
            <a:buFont typeface="Wingdings" pitchFamily="2" charset="2"/>
            <a:buChar char=""/>
          </a:pPr>
          <a:r>
            <a:rPr lang="en-AU" sz="2000" b="0"/>
            <a:t>Natural or man-made disasters</a:t>
          </a:r>
          <a:endParaRPr lang="en-PH" sz="2000" b="0" dirty="0"/>
        </a:p>
      </dgm:t>
    </dgm:pt>
    <dgm:pt modelId="{17B6D259-3697-E444-98EA-2AA37430E9C0}" type="parTrans" cxnId="{1EFBBBAA-C9AC-DC4F-8742-39D3F9FA75EB}">
      <dgm:prSet/>
      <dgm:spPr/>
      <dgm:t>
        <a:bodyPr/>
        <a:lstStyle/>
        <a:p>
          <a:pPr>
            <a:lnSpc>
              <a:spcPct val="114000"/>
            </a:lnSpc>
            <a:spcBef>
              <a:spcPts val="600"/>
            </a:spcBef>
            <a:spcAft>
              <a:spcPts val="600"/>
            </a:spcAft>
          </a:pPr>
          <a:endParaRPr lang="en-US" sz="2000" b="0"/>
        </a:p>
      </dgm:t>
    </dgm:pt>
    <dgm:pt modelId="{7ADA3CE5-5F23-CC4E-AF45-B2718CAC475D}" type="sibTrans" cxnId="{1EFBBBAA-C9AC-DC4F-8742-39D3F9FA75EB}">
      <dgm:prSet/>
      <dgm:spPr/>
      <dgm:t>
        <a:bodyPr/>
        <a:lstStyle/>
        <a:p>
          <a:pPr>
            <a:lnSpc>
              <a:spcPct val="114000"/>
            </a:lnSpc>
            <a:spcBef>
              <a:spcPts val="600"/>
            </a:spcBef>
            <a:spcAft>
              <a:spcPts val="600"/>
            </a:spcAft>
          </a:pPr>
          <a:endParaRPr lang="en-US" sz="2000" b="0"/>
        </a:p>
      </dgm:t>
    </dgm:pt>
    <dgm:pt modelId="{DC104BF3-83A3-9A44-B830-D916531F6724}" type="pres">
      <dgm:prSet presAssocID="{72CFC647-C451-0B44-B089-1E8AA29C21D2}" presName="linear" presStyleCnt="0">
        <dgm:presLayoutVars>
          <dgm:animLvl val="lvl"/>
          <dgm:resizeHandles val="exact"/>
        </dgm:presLayoutVars>
      </dgm:prSet>
      <dgm:spPr/>
    </dgm:pt>
    <dgm:pt modelId="{811E21BB-5ADD-0F41-A554-0E52F94E03A7}" type="pres">
      <dgm:prSet presAssocID="{6A0A5B4B-057E-1F4D-BE4C-C7905568B07B}" presName="parentText" presStyleLbl="node1" presStyleIdx="0" presStyleCnt="6" custLinFactNeighborY="11631">
        <dgm:presLayoutVars>
          <dgm:chMax val="0"/>
          <dgm:bulletEnabled val="1"/>
        </dgm:presLayoutVars>
      </dgm:prSet>
      <dgm:spPr/>
    </dgm:pt>
    <dgm:pt modelId="{0FFD6ABA-4E83-EF42-B464-F980434C4988}" type="pres">
      <dgm:prSet presAssocID="{D9ED2846-7FE8-F04C-AB46-C4185B644CCC}" presName="spacer" presStyleCnt="0"/>
      <dgm:spPr/>
    </dgm:pt>
    <dgm:pt modelId="{EF68843F-A135-F14B-A06B-4AEB09904125}" type="pres">
      <dgm:prSet presAssocID="{FEAD1EC6-41F6-D44C-A9C3-6CBC597D10F1}" presName="parentText" presStyleLbl="node1" presStyleIdx="1" presStyleCnt="6">
        <dgm:presLayoutVars>
          <dgm:chMax val="0"/>
          <dgm:bulletEnabled val="1"/>
        </dgm:presLayoutVars>
      </dgm:prSet>
      <dgm:spPr/>
    </dgm:pt>
    <dgm:pt modelId="{84DEC667-A9E4-8643-A41D-F2004B719943}" type="pres">
      <dgm:prSet presAssocID="{9889F9F4-D023-C040-B784-73A2210B000C}" presName="spacer" presStyleCnt="0"/>
      <dgm:spPr/>
    </dgm:pt>
    <dgm:pt modelId="{2D789E40-EB16-FD47-8E51-345CF125D3BA}" type="pres">
      <dgm:prSet presAssocID="{48317B54-A132-D44B-B8B9-15504C8C25DA}" presName="parentText" presStyleLbl="node1" presStyleIdx="2" presStyleCnt="6">
        <dgm:presLayoutVars>
          <dgm:chMax val="0"/>
          <dgm:bulletEnabled val="1"/>
        </dgm:presLayoutVars>
      </dgm:prSet>
      <dgm:spPr/>
    </dgm:pt>
    <dgm:pt modelId="{EAD38B5D-5209-6C40-81A7-54BB887E1C76}" type="pres">
      <dgm:prSet presAssocID="{92329315-8376-A541-A5F4-3689F6DD261E}" presName="spacer" presStyleCnt="0"/>
      <dgm:spPr/>
    </dgm:pt>
    <dgm:pt modelId="{39731331-AAE7-9940-B20E-7120B8BA6684}" type="pres">
      <dgm:prSet presAssocID="{B2CFF071-E88F-0942-8731-44215B26FFAA}" presName="parentText" presStyleLbl="node1" presStyleIdx="3" presStyleCnt="6">
        <dgm:presLayoutVars>
          <dgm:chMax val="0"/>
          <dgm:bulletEnabled val="1"/>
        </dgm:presLayoutVars>
      </dgm:prSet>
      <dgm:spPr/>
    </dgm:pt>
    <dgm:pt modelId="{25E47DD2-2ACA-1C44-959E-BF4C3933FA13}" type="pres">
      <dgm:prSet presAssocID="{67DE8893-6248-2045-B39B-A6969368FCF6}" presName="spacer" presStyleCnt="0"/>
      <dgm:spPr/>
    </dgm:pt>
    <dgm:pt modelId="{6D9F97BD-65F2-0645-91FB-9C8E3BF37645}" type="pres">
      <dgm:prSet presAssocID="{046004FC-0394-CF4E-B59A-3BE734EBA130}" presName="parentText" presStyleLbl="node1" presStyleIdx="4" presStyleCnt="6">
        <dgm:presLayoutVars>
          <dgm:chMax val="0"/>
          <dgm:bulletEnabled val="1"/>
        </dgm:presLayoutVars>
      </dgm:prSet>
      <dgm:spPr/>
    </dgm:pt>
    <dgm:pt modelId="{816B4593-1C31-164F-B3AD-ABDBE9422276}" type="pres">
      <dgm:prSet presAssocID="{250D8B01-1D96-344D-AA5C-31D8598DC114}" presName="spacer" presStyleCnt="0"/>
      <dgm:spPr/>
    </dgm:pt>
    <dgm:pt modelId="{6C4CD7F2-D0A5-FF45-95F5-16E4A442682C}" type="pres">
      <dgm:prSet presAssocID="{F689A1FA-E29F-6B4E-9344-9F569AF29CD1}" presName="parentText" presStyleLbl="node1" presStyleIdx="5" presStyleCnt="6">
        <dgm:presLayoutVars>
          <dgm:chMax val="0"/>
          <dgm:bulletEnabled val="1"/>
        </dgm:presLayoutVars>
      </dgm:prSet>
      <dgm:spPr/>
    </dgm:pt>
  </dgm:ptLst>
  <dgm:cxnLst>
    <dgm:cxn modelId="{41E6E509-CEBE-D243-A90F-33AA7FB668A6}" type="presOf" srcId="{6A0A5B4B-057E-1F4D-BE4C-C7905568B07B}" destId="{811E21BB-5ADD-0F41-A554-0E52F94E03A7}" srcOrd="0" destOrd="0" presId="urn:microsoft.com/office/officeart/2005/8/layout/vList2"/>
    <dgm:cxn modelId="{702BD80F-24B6-354C-8FE4-259785B7619F}" type="presOf" srcId="{B2CFF071-E88F-0942-8731-44215B26FFAA}" destId="{39731331-AAE7-9940-B20E-7120B8BA6684}" srcOrd="0" destOrd="0" presId="urn:microsoft.com/office/officeart/2005/8/layout/vList2"/>
    <dgm:cxn modelId="{26872B3F-C457-A24E-94CA-D4548A3F1BEA}" srcId="{72CFC647-C451-0B44-B089-1E8AA29C21D2}" destId="{046004FC-0394-CF4E-B59A-3BE734EBA130}" srcOrd="4" destOrd="0" parTransId="{4A969EC1-9689-4B47-AEC3-A267078E3647}" sibTransId="{250D8B01-1D96-344D-AA5C-31D8598DC114}"/>
    <dgm:cxn modelId="{BF020B89-5FB3-9945-B5E4-7D16598078B6}" type="presOf" srcId="{72CFC647-C451-0B44-B089-1E8AA29C21D2}" destId="{DC104BF3-83A3-9A44-B830-D916531F6724}" srcOrd="0" destOrd="0" presId="urn:microsoft.com/office/officeart/2005/8/layout/vList2"/>
    <dgm:cxn modelId="{0F98068A-8E19-C346-9CC2-BE5E2E9B3924}" srcId="{72CFC647-C451-0B44-B089-1E8AA29C21D2}" destId="{FEAD1EC6-41F6-D44C-A9C3-6CBC597D10F1}" srcOrd="1" destOrd="0" parTransId="{443DF293-6839-E545-848E-45C67502220E}" sibTransId="{9889F9F4-D023-C040-B784-73A2210B000C}"/>
    <dgm:cxn modelId="{99903E8A-6B09-A042-8691-1A221A5D13D3}" type="presOf" srcId="{FEAD1EC6-41F6-D44C-A9C3-6CBC597D10F1}" destId="{EF68843F-A135-F14B-A06B-4AEB09904125}" srcOrd="0" destOrd="0" presId="urn:microsoft.com/office/officeart/2005/8/layout/vList2"/>
    <dgm:cxn modelId="{1EFBBBAA-C9AC-DC4F-8742-39D3F9FA75EB}" srcId="{72CFC647-C451-0B44-B089-1E8AA29C21D2}" destId="{F689A1FA-E29F-6B4E-9344-9F569AF29CD1}" srcOrd="5" destOrd="0" parTransId="{17B6D259-3697-E444-98EA-2AA37430E9C0}" sibTransId="{7ADA3CE5-5F23-CC4E-AF45-B2718CAC475D}"/>
    <dgm:cxn modelId="{7A3C0AB1-599B-A645-8D58-576249C2F484}" srcId="{72CFC647-C451-0B44-B089-1E8AA29C21D2}" destId="{B2CFF071-E88F-0942-8731-44215B26FFAA}" srcOrd="3" destOrd="0" parTransId="{13A0BAB3-D478-4343-8F1B-2C5D6CA469C7}" sibTransId="{67DE8893-6248-2045-B39B-A6969368FCF6}"/>
    <dgm:cxn modelId="{1D587BCB-7DA7-5D46-83AB-7FA0E9CE1765}" type="presOf" srcId="{046004FC-0394-CF4E-B59A-3BE734EBA130}" destId="{6D9F97BD-65F2-0645-91FB-9C8E3BF37645}" srcOrd="0" destOrd="0" presId="urn:microsoft.com/office/officeart/2005/8/layout/vList2"/>
    <dgm:cxn modelId="{EEB868DC-32BD-BD4B-837C-36D63B3F0D92}" type="presOf" srcId="{48317B54-A132-D44B-B8B9-15504C8C25DA}" destId="{2D789E40-EB16-FD47-8E51-345CF125D3BA}" srcOrd="0" destOrd="0" presId="urn:microsoft.com/office/officeart/2005/8/layout/vList2"/>
    <dgm:cxn modelId="{1E3BB4E6-3F63-EF47-8BD3-56043CD32A81}" srcId="{72CFC647-C451-0B44-B089-1E8AA29C21D2}" destId="{6A0A5B4B-057E-1F4D-BE4C-C7905568B07B}" srcOrd="0" destOrd="0" parTransId="{DEE84C1C-8335-974F-B6B5-1C2A68F9F372}" sibTransId="{D9ED2846-7FE8-F04C-AB46-C4185B644CCC}"/>
    <dgm:cxn modelId="{A7BF51E7-2092-234B-B521-F90E48CCEC9E}" type="presOf" srcId="{F689A1FA-E29F-6B4E-9344-9F569AF29CD1}" destId="{6C4CD7F2-D0A5-FF45-95F5-16E4A442682C}" srcOrd="0" destOrd="0" presId="urn:microsoft.com/office/officeart/2005/8/layout/vList2"/>
    <dgm:cxn modelId="{14BBF0FA-EDE7-0E47-8B55-74BE8A174774}" srcId="{72CFC647-C451-0B44-B089-1E8AA29C21D2}" destId="{48317B54-A132-D44B-B8B9-15504C8C25DA}" srcOrd="2" destOrd="0" parTransId="{EAAFB29D-8262-F44B-A433-E63808215320}" sibTransId="{92329315-8376-A541-A5F4-3689F6DD261E}"/>
    <dgm:cxn modelId="{CFF359B1-DDCA-FD48-B425-08A3B7913251}" type="presParOf" srcId="{DC104BF3-83A3-9A44-B830-D916531F6724}" destId="{811E21BB-5ADD-0F41-A554-0E52F94E03A7}" srcOrd="0" destOrd="0" presId="urn:microsoft.com/office/officeart/2005/8/layout/vList2"/>
    <dgm:cxn modelId="{C17CA013-99CF-B543-AE24-E27DEA2A85C5}" type="presParOf" srcId="{DC104BF3-83A3-9A44-B830-D916531F6724}" destId="{0FFD6ABA-4E83-EF42-B464-F980434C4988}" srcOrd="1" destOrd="0" presId="urn:microsoft.com/office/officeart/2005/8/layout/vList2"/>
    <dgm:cxn modelId="{2E99309B-44C6-144D-9DCD-16A0B81617F9}" type="presParOf" srcId="{DC104BF3-83A3-9A44-B830-D916531F6724}" destId="{EF68843F-A135-F14B-A06B-4AEB09904125}" srcOrd="2" destOrd="0" presId="urn:microsoft.com/office/officeart/2005/8/layout/vList2"/>
    <dgm:cxn modelId="{795BBE97-E92D-B347-BAF0-6C0F4C9302F0}" type="presParOf" srcId="{DC104BF3-83A3-9A44-B830-D916531F6724}" destId="{84DEC667-A9E4-8643-A41D-F2004B719943}" srcOrd="3" destOrd="0" presId="urn:microsoft.com/office/officeart/2005/8/layout/vList2"/>
    <dgm:cxn modelId="{DBF32BA7-D8B5-F84B-9832-14C64862164F}" type="presParOf" srcId="{DC104BF3-83A3-9A44-B830-D916531F6724}" destId="{2D789E40-EB16-FD47-8E51-345CF125D3BA}" srcOrd="4" destOrd="0" presId="urn:microsoft.com/office/officeart/2005/8/layout/vList2"/>
    <dgm:cxn modelId="{941AE11D-05F6-0E4C-943A-D3424F5BBEFD}" type="presParOf" srcId="{DC104BF3-83A3-9A44-B830-D916531F6724}" destId="{EAD38B5D-5209-6C40-81A7-54BB887E1C76}" srcOrd="5" destOrd="0" presId="urn:microsoft.com/office/officeart/2005/8/layout/vList2"/>
    <dgm:cxn modelId="{A4158FC2-CF5C-D845-9C78-A86CE5EB795C}" type="presParOf" srcId="{DC104BF3-83A3-9A44-B830-D916531F6724}" destId="{39731331-AAE7-9940-B20E-7120B8BA6684}" srcOrd="6" destOrd="0" presId="urn:microsoft.com/office/officeart/2005/8/layout/vList2"/>
    <dgm:cxn modelId="{F62FE42C-DB0F-C347-8803-4C09EF580160}" type="presParOf" srcId="{DC104BF3-83A3-9A44-B830-D916531F6724}" destId="{25E47DD2-2ACA-1C44-959E-BF4C3933FA13}" srcOrd="7" destOrd="0" presId="urn:microsoft.com/office/officeart/2005/8/layout/vList2"/>
    <dgm:cxn modelId="{59C48B4B-4A86-354B-BF9D-B09B2043ED10}" type="presParOf" srcId="{DC104BF3-83A3-9A44-B830-D916531F6724}" destId="{6D9F97BD-65F2-0645-91FB-9C8E3BF37645}" srcOrd="8" destOrd="0" presId="urn:microsoft.com/office/officeart/2005/8/layout/vList2"/>
    <dgm:cxn modelId="{C82383AD-505F-D24C-89C1-F3846C083ED1}" type="presParOf" srcId="{DC104BF3-83A3-9A44-B830-D916531F6724}" destId="{816B4593-1C31-164F-B3AD-ABDBE9422276}" srcOrd="9" destOrd="0" presId="urn:microsoft.com/office/officeart/2005/8/layout/vList2"/>
    <dgm:cxn modelId="{9BE93C74-130C-B147-A618-88AE92A05BC7}" type="presParOf" srcId="{DC104BF3-83A3-9A44-B830-D916531F6724}" destId="{6C4CD7F2-D0A5-FF45-95F5-16E4A442682C}"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548635-6AC2-874E-AB69-78852A74092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478C8C62-8341-8540-A2AA-71291AF13F19}">
      <dgm:prSet custT="1"/>
      <dgm:spPr>
        <a:solidFill>
          <a:srgbClr val="458DCF"/>
        </a:solidFill>
      </dgm:spPr>
      <dgm:t>
        <a:bodyPr/>
        <a:lstStyle/>
        <a:p>
          <a:pPr>
            <a:lnSpc>
              <a:spcPct val="114000"/>
            </a:lnSpc>
            <a:spcBef>
              <a:spcPts val="600"/>
            </a:spcBef>
            <a:spcAft>
              <a:spcPts val="600"/>
            </a:spcAft>
          </a:pPr>
          <a:r>
            <a:rPr lang="en-AU" sz="2000" b="0"/>
            <a:t>Anxiety</a:t>
          </a:r>
          <a:endParaRPr lang="en-PH" sz="2000" b="0" dirty="0"/>
        </a:p>
      </dgm:t>
    </dgm:pt>
    <dgm:pt modelId="{159ADB44-96D8-B540-9E60-BA8C96B13EFE}" type="parTrans" cxnId="{919E83E6-B01B-4142-A95E-695F9B051587}">
      <dgm:prSet/>
      <dgm:spPr/>
      <dgm:t>
        <a:bodyPr/>
        <a:lstStyle/>
        <a:p>
          <a:pPr>
            <a:lnSpc>
              <a:spcPct val="114000"/>
            </a:lnSpc>
            <a:spcBef>
              <a:spcPts val="600"/>
            </a:spcBef>
            <a:spcAft>
              <a:spcPts val="600"/>
            </a:spcAft>
          </a:pPr>
          <a:endParaRPr lang="en-US" sz="2000" b="0"/>
        </a:p>
      </dgm:t>
    </dgm:pt>
    <dgm:pt modelId="{CD0E2528-DF53-BD48-92CE-0820621A34E7}" type="sibTrans" cxnId="{919E83E6-B01B-4142-A95E-695F9B051587}">
      <dgm:prSet/>
      <dgm:spPr/>
      <dgm:t>
        <a:bodyPr/>
        <a:lstStyle/>
        <a:p>
          <a:pPr>
            <a:lnSpc>
              <a:spcPct val="114000"/>
            </a:lnSpc>
            <a:spcBef>
              <a:spcPts val="600"/>
            </a:spcBef>
            <a:spcAft>
              <a:spcPts val="600"/>
            </a:spcAft>
          </a:pPr>
          <a:endParaRPr lang="en-US" sz="2000" b="0"/>
        </a:p>
      </dgm:t>
    </dgm:pt>
    <dgm:pt modelId="{A23D8E3B-8C19-1346-8F40-5F0670114ADF}">
      <dgm:prSet custT="1"/>
      <dgm:spPr>
        <a:solidFill>
          <a:srgbClr val="42BDCA"/>
        </a:solidFill>
      </dgm:spPr>
      <dgm:t>
        <a:bodyPr/>
        <a:lstStyle/>
        <a:p>
          <a:pPr>
            <a:lnSpc>
              <a:spcPct val="114000"/>
            </a:lnSpc>
            <a:spcBef>
              <a:spcPts val="600"/>
            </a:spcBef>
            <a:spcAft>
              <a:spcPts val="600"/>
            </a:spcAft>
          </a:pPr>
          <a:r>
            <a:rPr lang="en-AU" sz="2000" b="0"/>
            <a:t>Depression</a:t>
          </a:r>
          <a:endParaRPr lang="en-PH" sz="2000" b="0" dirty="0"/>
        </a:p>
      </dgm:t>
    </dgm:pt>
    <dgm:pt modelId="{C48C65E1-FC93-4943-B453-44A700B33E22}" type="parTrans" cxnId="{DA558731-2AC1-E044-964D-F1ACABE52725}">
      <dgm:prSet/>
      <dgm:spPr/>
      <dgm:t>
        <a:bodyPr/>
        <a:lstStyle/>
        <a:p>
          <a:pPr>
            <a:lnSpc>
              <a:spcPct val="114000"/>
            </a:lnSpc>
            <a:spcBef>
              <a:spcPts val="600"/>
            </a:spcBef>
            <a:spcAft>
              <a:spcPts val="600"/>
            </a:spcAft>
          </a:pPr>
          <a:endParaRPr lang="en-US" sz="2000" b="0"/>
        </a:p>
      </dgm:t>
    </dgm:pt>
    <dgm:pt modelId="{7D546EF5-CE82-C84E-86E8-40110208D5CF}" type="sibTrans" cxnId="{DA558731-2AC1-E044-964D-F1ACABE52725}">
      <dgm:prSet/>
      <dgm:spPr/>
      <dgm:t>
        <a:bodyPr/>
        <a:lstStyle/>
        <a:p>
          <a:pPr>
            <a:lnSpc>
              <a:spcPct val="114000"/>
            </a:lnSpc>
            <a:spcBef>
              <a:spcPts val="600"/>
            </a:spcBef>
            <a:spcAft>
              <a:spcPts val="600"/>
            </a:spcAft>
          </a:pPr>
          <a:endParaRPr lang="en-US" sz="2000" b="0"/>
        </a:p>
      </dgm:t>
    </dgm:pt>
    <dgm:pt modelId="{09A45389-DBBD-9E4E-88C4-4F87EFDBC90E}">
      <dgm:prSet custT="1"/>
      <dgm:spPr>
        <a:solidFill>
          <a:srgbClr val="3CBE99"/>
        </a:solidFill>
      </dgm:spPr>
      <dgm:t>
        <a:bodyPr/>
        <a:lstStyle/>
        <a:p>
          <a:pPr>
            <a:lnSpc>
              <a:spcPct val="114000"/>
            </a:lnSpc>
            <a:spcBef>
              <a:spcPts val="600"/>
            </a:spcBef>
            <a:spcAft>
              <a:spcPts val="600"/>
            </a:spcAft>
          </a:pPr>
          <a:r>
            <a:rPr lang="en-AU" sz="2000" b="0"/>
            <a:t>Eating Disorders</a:t>
          </a:r>
          <a:endParaRPr lang="en-PH" sz="2000" b="0" dirty="0"/>
        </a:p>
      </dgm:t>
    </dgm:pt>
    <dgm:pt modelId="{A4BF27D3-1A81-7C47-AD03-A7733F6CBB03}" type="parTrans" cxnId="{00142BD4-AFDC-F849-9A00-736D0B1233FE}">
      <dgm:prSet/>
      <dgm:spPr/>
      <dgm:t>
        <a:bodyPr/>
        <a:lstStyle/>
        <a:p>
          <a:pPr>
            <a:lnSpc>
              <a:spcPct val="114000"/>
            </a:lnSpc>
            <a:spcBef>
              <a:spcPts val="600"/>
            </a:spcBef>
            <a:spcAft>
              <a:spcPts val="600"/>
            </a:spcAft>
          </a:pPr>
          <a:endParaRPr lang="en-US" sz="2000" b="0"/>
        </a:p>
      </dgm:t>
    </dgm:pt>
    <dgm:pt modelId="{B1E91A14-EF0B-754D-B4F2-FDD55A7980DB}" type="sibTrans" cxnId="{00142BD4-AFDC-F849-9A00-736D0B1233FE}">
      <dgm:prSet/>
      <dgm:spPr/>
      <dgm:t>
        <a:bodyPr/>
        <a:lstStyle/>
        <a:p>
          <a:pPr>
            <a:lnSpc>
              <a:spcPct val="114000"/>
            </a:lnSpc>
            <a:spcBef>
              <a:spcPts val="600"/>
            </a:spcBef>
            <a:spcAft>
              <a:spcPts val="600"/>
            </a:spcAft>
          </a:pPr>
          <a:endParaRPr lang="en-US" sz="2000" b="0"/>
        </a:p>
      </dgm:t>
    </dgm:pt>
    <dgm:pt modelId="{D95C6EBA-151D-954F-8733-5B012825B626}">
      <dgm:prSet custT="1"/>
      <dgm:spPr/>
      <dgm:t>
        <a:bodyPr/>
        <a:lstStyle/>
        <a:p>
          <a:pPr>
            <a:lnSpc>
              <a:spcPct val="114000"/>
            </a:lnSpc>
            <a:spcBef>
              <a:spcPts val="600"/>
            </a:spcBef>
            <a:spcAft>
              <a:spcPts val="600"/>
            </a:spcAft>
          </a:pPr>
          <a:r>
            <a:rPr lang="en-AU" sz="2000" b="0"/>
            <a:t>Personality Disorders</a:t>
          </a:r>
          <a:endParaRPr lang="en-PH" sz="2000" b="0" dirty="0"/>
        </a:p>
      </dgm:t>
    </dgm:pt>
    <dgm:pt modelId="{38008EBD-DD0E-3048-8EA9-EC358DFAA02F}" type="parTrans" cxnId="{564935BA-A72D-5648-A965-4962D100804A}">
      <dgm:prSet/>
      <dgm:spPr/>
      <dgm:t>
        <a:bodyPr/>
        <a:lstStyle/>
        <a:p>
          <a:pPr>
            <a:lnSpc>
              <a:spcPct val="114000"/>
            </a:lnSpc>
            <a:spcBef>
              <a:spcPts val="600"/>
            </a:spcBef>
            <a:spcAft>
              <a:spcPts val="600"/>
            </a:spcAft>
          </a:pPr>
          <a:endParaRPr lang="en-US" sz="2000" b="0"/>
        </a:p>
      </dgm:t>
    </dgm:pt>
    <dgm:pt modelId="{1C3C6B07-0263-8249-8593-05DE0B442946}" type="sibTrans" cxnId="{564935BA-A72D-5648-A965-4962D100804A}">
      <dgm:prSet/>
      <dgm:spPr/>
      <dgm:t>
        <a:bodyPr/>
        <a:lstStyle/>
        <a:p>
          <a:pPr>
            <a:lnSpc>
              <a:spcPct val="114000"/>
            </a:lnSpc>
            <a:spcBef>
              <a:spcPts val="600"/>
            </a:spcBef>
            <a:spcAft>
              <a:spcPts val="600"/>
            </a:spcAft>
          </a:pPr>
          <a:endParaRPr lang="en-US" sz="2000" b="0"/>
        </a:p>
      </dgm:t>
    </dgm:pt>
    <dgm:pt modelId="{32AE01FB-D545-8044-A301-B934F0E6A8D4}">
      <dgm:prSet custT="1"/>
      <dgm:spPr/>
      <dgm:t>
        <a:bodyPr/>
        <a:lstStyle/>
        <a:p>
          <a:pPr>
            <a:lnSpc>
              <a:spcPct val="114000"/>
            </a:lnSpc>
            <a:spcBef>
              <a:spcPts val="600"/>
            </a:spcBef>
            <a:spcAft>
              <a:spcPts val="600"/>
            </a:spcAft>
          </a:pPr>
          <a:r>
            <a:rPr lang="en-AU" sz="2000" b="0"/>
            <a:t>Psychosis</a:t>
          </a:r>
          <a:endParaRPr lang="en-PH" sz="2000" b="0" dirty="0"/>
        </a:p>
      </dgm:t>
    </dgm:pt>
    <dgm:pt modelId="{0CAF4465-B629-5340-A47E-6EB2CF6E7ADE}" type="parTrans" cxnId="{88D5919C-C3C9-E043-9535-48ACC06D0F37}">
      <dgm:prSet/>
      <dgm:spPr/>
      <dgm:t>
        <a:bodyPr/>
        <a:lstStyle/>
        <a:p>
          <a:pPr>
            <a:lnSpc>
              <a:spcPct val="114000"/>
            </a:lnSpc>
            <a:spcBef>
              <a:spcPts val="600"/>
            </a:spcBef>
            <a:spcAft>
              <a:spcPts val="600"/>
            </a:spcAft>
          </a:pPr>
          <a:endParaRPr lang="en-US" sz="2000" b="0"/>
        </a:p>
      </dgm:t>
    </dgm:pt>
    <dgm:pt modelId="{08578DE1-D674-DA4D-BB3A-B746A099CAE7}" type="sibTrans" cxnId="{88D5919C-C3C9-E043-9535-48ACC06D0F37}">
      <dgm:prSet/>
      <dgm:spPr/>
      <dgm:t>
        <a:bodyPr/>
        <a:lstStyle/>
        <a:p>
          <a:pPr>
            <a:lnSpc>
              <a:spcPct val="114000"/>
            </a:lnSpc>
            <a:spcBef>
              <a:spcPts val="600"/>
            </a:spcBef>
            <a:spcAft>
              <a:spcPts val="600"/>
            </a:spcAft>
          </a:pPr>
          <a:endParaRPr lang="en-US" sz="2000" b="0"/>
        </a:p>
      </dgm:t>
    </dgm:pt>
    <dgm:pt modelId="{2311C358-4DB9-9843-A41A-CC707D045EB3}">
      <dgm:prSet custT="1"/>
      <dgm:spPr/>
      <dgm:t>
        <a:bodyPr/>
        <a:lstStyle/>
        <a:p>
          <a:pPr>
            <a:lnSpc>
              <a:spcPct val="114000"/>
            </a:lnSpc>
            <a:spcBef>
              <a:spcPts val="600"/>
            </a:spcBef>
            <a:spcAft>
              <a:spcPts val="600"/>
            </a:spcAft>
          </a:pPr>
          <a:r>
            <a:rPr lang="en-AU" sz="2000" b="0"/>
            <a:t>Schizophrenia</a:t>
          </a:r>
          <a:endParaRPr lang="en-PH" sz="2000" b="0" dirty="0"/>
        </a:p>
      </dgm:t>
    </dgm:pt>
    <dgm:pt modelId="{24382C4A-AA76-B348-ACAA-5E02688952D8}" type="parTrans" cxnId="{631ACBD8-CA89-FE4D-9245-11742894FACB}">
      <dgm:prSet/>
      <dgm:spPr/>
      <dgm:t>
        <a:bodyPr/>
        <a:lstStyle/>
        <a:p>
          <a:pPr>
            <a:lnSpc>
              <a:spcPct val="114000"/>
            </a:lnSpc>
            <a:spcBef>
              <a:spcPts val="600"/>
            </a:spcBef>
            <a:spcAft>
              <a:spcPts val="600"/>
            </a:spcAft>
          </a:pPr>
          <a:endParaRPr lang="en-US" sz="2000" b="0"/>
        </a:p>
      </dgm:t>
    </dgm:pt>
    <dgm:pt modelId="{9C529668-B3E8-FA4B-85D7-06E9F032C65E}" type="sibTrans" cxnId="{631ACBD8-CA89-FE4D-9245-11742894FACB}">
      <dgm:prSet/>
      <dgm:spPr/>
      <dgm:t>
        <a:bodyPr/>
        <a:lstStyle/>
        <a:p>
          <a:pPr>
            <a:lnSpc>
              <a:spcPct val="114000"/>
            </a:lnSpc>
            <a:spcBef>
              <a:spcPts val="600"/>
            </a:spcBef>
            <a:spcAft>
              <a:spcPts val="600"/>
            </a:spcAft>
          </a:pPr>
          <a:endParaRPr lang="en-US" sz="2000" b="0"/>
        </a:p>
      </dgm:t>
    </dgm:pt>
    <dgm:pt modelId="{8BEF3D2E-BAB6-9845-899A-25C66D1918D7}">
      <dgm:prSet custT="1"/>
      <dgm:spPr/>
      <dgm:t>
        <a:bodyPr/>
        <a:lstStyle/>
        <a:p>
          <a:pPr>
            <a:lnSpc>
              <a:spcPct val="114000"/>
            </a:lnSpc>
            <a:spcBef>
              <a:spcPts val="600"/>
            </a:spcBef>
            <a:spcAft>
              <a:spcPts val="600"/>
            </a:spcAft>
          </a:pPr>
          <a:r>
            <a:rPr lang="en-AU" sz="2000" b="0"/>
            <a:t>Substance Abuse </a:t>
          </a:r>
          <a:endParaRPr lang="en-PH" sz="2000" b="0" dirty="0"/>
        </a:p>
      </dgm:t>
    </dgm:pt>
    <dgm:pt modelId="{E8D04DF8-AF46-7444-B5FB-95D7566583E5}" type="parTrans" cxnId="{AD9BD84E-2795-0440-A8F1-7F78A94BED82}">
      <dgm:prSet/>
      <dgm:spPr/>
      <dgm:t>
        <a:bodyPr/>
        <a:lstStyle/>
        <a:p>
          <a:pPr>
            <a:lnSpc>
              <a:spcPct val="114000"/>
            </a:lnSpc>
            <a:spcBef>
              <a:spcPts val="600"/>
            </a:spcBef>
            <a:spcAft>
              <a:spcPts val="600"/>
            </a:spcAft>
          </a:pPr>
          <a:endParaRPr lang="en-US" sz="2000" b="0"/>
        </a:p>
      </dgm:t>
    </dgm:pt>
    <dgm:pt modelId="{DEF010E5-5639-BC49-8A94-AF7EAF173B03}" type="sibTrans" cxnId="{AD9BD84E-2795-0440-A8F1-7F78A94BED82}">
      <dgm:prSet/>
      <dgm:spPr/>
      <dgm:t>
        <a:bodyPr/>
        <a:lstStyle/>
        <a:p>
          <a:pPr>
            <a:lnSpc>
              <a:spcPct val="114000"/>
            </a:lnSpc>
            <a:spcBef>
              <a:spcPts val="600"/>
            </a:spcBef>
            <a:spcAft>
              <a:spcPts val="600"/>
            </a:spcAft>
          </a:pPr>
          <a:endParaRPr lang="en-US" sz="2000" b="0"/>
        </a:p>
      </dgm:t>
    </dgm:pt>
    <dgm:pt modelId="{66EC26B1-3998-C046-BA57-7FD89DEEB827}" type="pres">
      <dgm:prSet presAssocID="{4F548635-6AC2-874E-AB69-78852A74092C}" presName="diagram" presStyleCnt="0">
        <dgm:presLayoutVars>
          <dgm:dir/>
          <dgm:resizeHandles val="exact"/>
        </dgm:presLayoutVars>
      </dgm:prSet>
      <dgm:spPr/>
    </dgm:pt>
    <dgm:pt modelId="{211EB76C-B8BA-B044-81E2-CF043F63B88F}" type="pres">
      <dgm:prSet presAssocID="{478C8C62-8341-8540-A2AA-71291AF13F19}" presName="node" presStyleLbl="node1" presStyleIdx="0" presStyleCnt="7" custLinFactNeighborX="-126" custLinFactNeighborY="-7603">
        <dgm:presLayoutVars>
          <dgm:bulletEnabled val="1"/>
        </dgm:presLayoutVars>
      </dgm:prSet>
      <dgm:spPr/>
    </dgm:pt>
    <dgm:pt modelId="{A97FBFED-678A-9149-B572-15C3AA3BB38E}" type="pres">
      <dgm:prSet presAssocID="{CD0E2528-DF53-BD48-92CE-0820621A34E7}" presName="sibTrans" presStyleCnt="0"/>
      <dgm:spPr/>
    </dgm:pt>
    <dgm:pt modelId="{D7212878-2832-4C44-AD3E-5851A62B1D7B}" type="pres">
      <dgm:prSet presAssocID="{A23D8E3B-8C19-1346-8F40-5F0670114ADF}" presName="node" presStyleLbl="node1" presStyleIdx="1" presStyleCnt="7">
        <dgm:presLayoutVars>
          <dgm:bulletEnabled val="1"/>
        </dgm:presLayoutVars>
      </dgm:prSet>
      <dgm:spPr/>
    </dgm:pt>
    <dgm:pt modelId="{5FBEE542-5395-0643-A1BC-D6E195A28C5A}" type="pres">
      <dgm:prSet presAssocID="{7D546EF5-CE82-C84E-86E8-40110208D5CF}" presName="sibTrans" presStyleCnt="0"/>
      <dgm:spPr/>
    </dgm:pt>
    <dgm:pt modelId="{7AD8BAB9-382E-A04C-B0EF-99A4C0E01753}" type="pres">
      <dgm:prSet presAssocID="{09A45389-DBBD-9E4E-88C4-4F87EFDBC90E}" presName="node" presStyleLbl="node1" presStyleIdx="2" presStyleCnt="7">
        <dgm:presLayoutVars>
          <dgm:bulletEnabled val="1"/>
        </dgm:presLayoutVars>
      </dgm:prSet>
      <dgm:spPr/>
    </dgm:pt>
    <dgm:pt modelId="{149EF225-1403-B049-BBFB-88A6556E211B}" type="pres">
      <dgm:prSet presAssocID="{B1E91A14-EF0B-754D-B4F2-FDD55A7980DB}" presName="sibTrans" presStyleCnt="0"/>
      <dgm:spPr/>
    </dgm:pt>
    <dgm:pt modelId="{853CF8D9-5462-1845-AEF0-17276B1E26D1}" type="pres">
      <dgm:prSet presAssocID="{D95C6EBA-151D-954F-8733-5B012825B626}" presName="node" presStyleLbl="node1" presStyleIdx="3" presStyleCnt="7">
        <dgm:presLayoutVars>
          <dgm:bulletEnabled val="1"/>
        </dgm:presLayoutVars>
      </dgm:prSet>
      <dgm:spPr/>
    </dgm:pt>
    <dgm:pt modelId="{52C38A83-F555-054D-8226-85DB15DDDE7A}" type="pres">
      <dgm:prSet presAssocID="{1C3C6B07-0263-8249-8593-05DE0B442946}" presName="sibTrans" presStyleCnt="0"/>
      <dgm:spPr/>
    </dgm:pt>
    <dgm:pt modelId="{78F154BA-411E-524F-884C-1D64C30BC2AB}" type="pres">
      <dgm:prSet presAssocID="{32AE01FB-D545-8044-A301-B934F0E6A8D4}" presName="node" presStyleLbl="node1" presStyleIdx="4" presStyleCnt="7">
        <dgm:presLayoutVars>
          <dgm:bulletEnabled val="1"/>
        </dgm:presLayoutVars>
      </dgm:prSet>
      <dgm:spPr/>
    </dgm:pt>
    <dgm:pt modelId="{77A229C6-DFD0-1D40-9B08-09CE42AA1734}" type="pres">
      <dgm:prSet presAssocID="{08578DE1-D674-DA4D-BB3A-B746A099CAE7}" presName="sibTrans" presStyleCnt="0"/>
      <dgm:spPr/>
    </dgm:pt>
    <dgm:pt modelId="{019F8C1E-74EA-704C-9152-AE3F992ED08E}" type="pres">
      <dgm:prSet presAssocID="{2311C358-4DB9-9843-A41A-CC707D045EB3}" presName="node" presStyleLbl="node1" presStyleIdx="5" presStyleCnt="7">
        <dgm:presLayoutVars>
          <dgm:bulletEnabled val="1"/>
        </dgm:presLayoutVars>
      </dgm:prSet>
      <dgm:spPr/>
    </dgm:pt>
    <dgm:pt modelId="{7EB8E869-1585-014B-BBBA-6A7FE8937EB9}" type="pres">
      <dgm:prSet presAssocID="{9C529668-B3E8-FA4B-85D7-06E9F032C65E}" presName="sibTrans" presStyleCnt="0"/>
      <dgm:spPr/>
    </dgm:pt>
    <dgm:pt modelId="{DEA7D062-8A2B-DB48-BC9A-0959DA4BF5B8}" type="pres">
      <dgm:prSet presAssocID="{8BEF3D2E-BAB6-9845-899A-25C66D1918D7}" presName="node" presStyleLbl="node1" presStyleIdx="6" presStyleCnt="7">
        <dgm:presLayoutVars>
          <dgm:bulletEnabled val="1"/>
        </dgm:presLayoutVars>
      </dgm:prSet>
      <dgm:spPr/>
    </dgm:pt>
  </dgm:ptLst>
  <dgm:cxnLst>
    <dgm:cxn modelId="{DA558731-2AC1-E044-964D-F1ACABE52725}" srcId="{4F548635-6AC2-874E-AB69-78852A74092C}" destId="{A23D8E3B-8C19-1346-8F40-5F0670114ADF}" srcOrd="1" destOrd="0" parTransId="{C48C65E1-FC93-4943-B453-44A700B33E22}" sibTransId="{7D546EF5-CE82-C84E-86E8-40110208D5CF}"/>
    <dgm:cxn modelId="{5B41D83A-989A-1746-9A0C-3653DE3D5434}" type="presOf" srcId="{A23D8E3B-8C19-1346-8F40-5F0670114ADF}" destId="{D7212878-2832-4C44-AD3E-5851A62B1D7B}" srcOrd="0" destOrd="0" presId="urn:microsoft.com/office/officeart/2005/8/layout/default"/>
    <dgm:cxn modelId="{2330A63D-94B6-5C49-8DC7-16D98672EC9F}" type="presOf" srcId="{D95C6EBA-151D-954F-8733-5B012825B626}" destId="{853CF8D9-5462-1845-AEF0-17276B1E26D1}" srcOrd="0" destOrd="0" presId="urn:microsoft.com/office/officeart/2005/8/layout/default"/>
    <dgm:cxn modelId="{AD9BD84E-2795-0440-A8F1-7F78A94BED82}" srcId="{4F548635-6AC2-874E-AB69-78852A74092C}" destId="{8BEF3D2E-BAB6-9845-899A-25C66D1918D7}" srcOrd="6" destOrd="0" parTransId="{E8D04DF8-AF46-7444-B5FB-95D7566583E5}" sibTransId="{DEF010E5-5639-BC49-8A94-AF7EAF173B03}"/>
    <dgm:cxn modelId="{AEBAF977-D2CE-E84E-AEFD-2D0DDD0A0CCC}" type="presOf" srcId="{32AE01FB-D545-8044-A301-B934F0E6A8D4}" destId="{78F154BA-411E-524F-884C-1D64C30BC2AB}" srcOrd="0" destOrd="0" presId="urn:microsoft.com/office/officeart/2005/8/layout/default"/>
    <dgm:cxn modelId="{93782C83-6192-9E42-95D3-BF36780B781A}" type="presOf" srcId="{09A45389-DBBD-9E4E-88C4-4F87EFDBC90E}" destId="{7AD8BAB9-382E-A04C-B0EF-99A4C0E01753}" srcOrd="0" destOrd="0" presId="urn:microsoft.com/office/officeart/2005/8/layout/default"/>
    <dgm:cxn modelId="{13BFF196-98DF-C540-B9C7-C11CB967A0CD}" type="presOf" srcId="{4F548635-6AC2-874E-AB69-78852A74092C}" destId="{66EC26B1-3998-C046-BA57-7FD89DEEB827}" srcOrd="0" destOrd="0" presId="urn:microsoft.com/office/officeart/2005/8/layout/default"/>
    <dgm:cxn modelId="{88D5919C-C3C9-E043-9535-48ACC06D0F37}" srcId="{4F548635-6AC2-874E-AB69-78852A74092C}" destId="{32AE01FB-D545-8044-A301-B934F0E6A8D4}" srcOrd="4" destOrd="0" parTransId="{0CAF4465-B629-5340-A47E-6EB2CF6E7ADE}" sibTransId="{08578DE1-D674-DA4D-BB3A-B746A099CAE7}"/>
    <dgm:cxn modelId="{C4E99E9C-3F9E-EA49-A16B-DF43A59F471C}" type="presOf" srcId="{2311C358-4DB9-9843-A41A-CC707D045EB3}" destId="{019F8C1E-74EA-704C-9152-AE3F992ED08E}" srcOrd="0" destOrd="0" presId="urn:microsoft.com/office/officeart/2005/8/layout/default"/>
    <dgm:cxn modelId="{564935BA-A72D-5648-A965-4962D100804A}" srcId="{4F548635-6AC2-874E-AB69-78852A74092C}" destId="{D95C6EBA-151D-954F-8733-5B012825B626}" srcOrd="3" destOrd="0" parTransId="{38008EBD-DD0E-3048-8EA9-EC358DFAA02F}" sibTransId="{1C3C6B07-0263-8249-8593-05DE0B442946}"/>
    <dgm:cxn modelId="{DDC288C0-C9C4-BE41-B1EF-5FF73DD0E613}" type="presOf" srcId="{8BEF3D2E-BAB6-9845-899A-25C66D1918D7}" destId="{DEA7D062-8A2B-DB48-BC9A-0959DA4BF5B8}" srcOrd="0" destOrd="0" presId="urn:microsoft.com/office/officeart/2005/8/layout/default"/>
    <dgm:cxn modelId="{00142BD4-AFDC-F849-9A00-736D0B1233FE}" srcId="{4F548635-6AC2-874E-AB69-78852A74092C}" destId="{09A45389-DBBD-9E4E-88C4-4F87EFDBC90E}" srcOrd="2" destOrd="0" parTransId="{A4BF27D3-1A81-7C47-AD03-A7733F6CBB03}" sibTransId="{B1E91A14-EF0B-754D-B4F2-FDD55A7980DB}"/>
    <dgm:cxn modelId="{631ACBD8-CA89-FE4D-9245-11742894FACB}" srcId="{4F548635-6AC2-874E-AB69-78852A74092C}" destId="{2311C358-4DB9-9843-A41A-CC707D045EB3}" srcOrd="5" destOrd="0" parTransId="{24382C4A-AA76-B348-ACAA-5E02688952D8}" sibTransId="{9C529668-B3E8-FA4B-85D7-06E9F032C65E}"/>
    <dgm:cxn modelId="{919E83E6-B01B-4142-A95E-695F9B051587}" srcId="{4F548635-6AC2-874E-AB69-78852A74092C}" destId="{478C8C62-8341-8540-A2AA-71291AF13F19}" srcOrd="0" destOrd="0" parTransId="{159ADB44-96D8-B540-9E60-BA8C96B13EFE}" sibTransId="{CD0E2528-DF53-BD48-92CE-0820621A34E7}"/>
    <dgm:cxn modelId="{6F1ACBF0-B080-FA4A-A4C4-2C078F1B2F23}" type="presOf" srcId="{478C8C62-8341-8540-A2AA-71291AF13F19}" destId="{211EB76C-B8BA-B044-81E2-CF043F63B88F}" srcOrd="0" destOrd="0" presId="urn:microsoft.com/office/officeart/2005/8/layout/default"/>
    <dgm:cxn modelId="{AA9FF4FF-B3B9-4444-B13F-1FF9EF958A9C}" type="presParOf" srcId="{66EC26B1-3998-C046-BA57-7FD89DEEB827}" destId="{211EB76C-B8BA-B044-81E2-CF043F63B88F}" srcOrd="0" destOrd="0" presId="urn:microsoft.com/office/officeart/2005/8/layout/default"/>
    <dgm:cxn modelId="{70618970-FAC7-2A4C-8C36-A922710BB8B2}" type="presParOf" srcId="{66EC26B1-3998-C046-BA57-7FD89DEEB827}" destId="{A97FBFED-678A-9149-B572-15C3AA3BB38E}" srcOrd="1" destOrd="0" presId="urn:microsoft.com/office/officeart/2005/8/layout/default"/>
    <dgm:cxn modelId="{46160D1A-6A75-3D42-A8EC-171947C504FD}" type="presParOf" srcId="{66EC26B1-3998-C046-BA57-7FD89DEEB827}" destId="{D7212878-2832-4C44-AD3E-5851A62B1D7B}" srcOrd="2" destOrd="0" presId="urn:microsoft.com/office/officeart/2005/8/layout/default"/>
    <dgm:cxn modelId="{284A0779-0A54-0F48-A02F-51BF246486ED}" type="presParOf" srcId="{66EC26B1-3998-C046-BA57-7FD89DEEB827}" destId="{5FBEE542-5395-0643-A1BC-D6E195A28C5A}" srcOrd="3" destOrd="0" presId="urn:microsoft.com/office/officeart/2005/8/layout/default"/>
    <dgm:cxn modelId="{869CD309-0C46-E146-824B-ED11DE98BAAE}" type="presParOf" srcId="{66EC26B1-3998-C046-BA57-7FD89DEEB827}" destId="{7AD8BAB9-382E-A04C-B0EF-99A4C0E01753}" srcOrd="4" destOrd="0" presId="urn:microsoft.com/office/officeart/2005/8/layout/default"/>
    <dgm:cxn modelId="{0425B7CB-C582-5247-940B-9FB0A7DAB15D}" type="presParOf" srcId="{66EC26B1-3998-C046-BA57-7FD89DEEB827}" destId="{149EF225-1403-B049-BBFB-88A6556E211B}" srcOrd="5" destOrd="0" presId="urn:microsoft.com/office/officeart/2005/8/layout/default"/>
    <dgm:cxn modelId="{25C78E2B-828A-4F4C-BD35-4AAA297A1CDF}" type="presParOf" srcId="{66EC26B1-3998-C046-BA57-7FD89DEEB827}" destId="{853CF8D9-5462-1845-AEF0-17276B1E26D1}" srcOrd="6" destOrd="0" presId="urn:microsoft.com/office/officeart/2005/8/layout/default"/>
    <dgm:cxn modelId="{C9BE4C92-BB2B-7844-9D1A-3C93B3C08DD5}" type="presParOf" srcId="{66EC26B1-3998-C046-BA57-7FD89DEEB827}" destId="{52C38A83-F555-054D-8226-85DB15DDDE7A}" srcOrd="7" destOrd="0" presId="urn:microsoft.com/office/officeart/2005/8/layout/default"/>
    <dgm:cxn modelId="{62D3DC5F-E391-4146-9BFA-02E2C114949C}" type="presParOf" srcId="{66EC26B1-3998-C046-BA57-7FD89DEEB827}" destId="{78F154BA-411E-524F-884C-1D64C30BC2AB}" srcOrd="8" destOrd="0" presId="urn:microsoft.com/office/officeart/2005/8/layout/default"/>
    <dgm:cxn modelId="{E53BF0D5-706F-834E-90BC-21D4A5A20A5B}" type="presParOf" srcId="{66EC26B1-3998-C046-BA57-7FD89DEEB827}" destId="{77A229C6-DFD0-1D40-9B08-09CE42AA1734}" srcOrd="9" destOrd="0" presId="urn:microsoft.com/office/officeart/2005/8/layout/default"/>
    <dgm:cxn modelId="{4330FFC1-ABD7-D54B-AD01-B082A2E8694D}" type="presParOf" srcId="{66EC26B1-3998-C046-BA57-7FD89DEEB827}" destId="{019F8C1E-74EA-704C-9152-AE3F992ED08E}" srcOrd="10" destOrd="0" presId="urn:microsoft.com/office/officeart/2005/8/layout/default"/>
    <dgm:cxn modelId="{52BA3354-97FE-9141-9164-D8A3B07E3F96}" type="presParOf" srcId="{66EC26B1-3998-C046-BA57-7FD89DEEB827}" destId="{7EB8E869-1585-014B-BBBA-6A7FE8937EB9}" srcOrd="11" destOrd="0" presId="urn:microsoft.com/office/officeart/2005/8/layout/default"/>
    <dgm:cxn modelId="{78DEF194-3117-8D47-A7EB-542B56BFFE86}" type="presParOf" srcId="{66EC26B1-3998-C046-BA57-7FD89DEEB827}" destId="{DEA7D062-8A2B-DB48-BC9A-0959DA4BF5B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F8E8B50-0FEE-4501-9F3A-716AA542CD96}"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CDAE1CB-1F75-4484-8D21-6C5E6486214B}">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Tobacco use</a:t>
          </a:r>
          <a:endParaRPr lang="en-AU" sz="2000" dirty="0"/>
        </a:p>
      </dgm:t>
    </dgm:pt>
    <dgm:pt modelId="{2CBAF9DE-2CAD-40C7-93BD-EAD09B5545D9}" type="parTrans" cxnId="{D692E703-9FA7-464B-A0F4-25E2534CB113}">
      <dgm:prSet/>
      <dgm:spPr/>
      <dgm:t>
        <a:bodyPr/>
        <a:lstStyle/>
        <a:p>
          <a:pPr>
            <a:lnSpc>
              <a:spcPct val="114000"/>
            </a:lnSpc>
            <a:spcBef>
              <a:spcPts val="600"/>
            </a:spcBef>
            <a:spcAft>
              <a:spcPts val="600"/>
            </a:spcAft>
          </a:pPr>
          <a:endParaRPr lang="en-AU" sz="2000"/>
        </a:p>
      </dgm:t>
    </dgm:pt>
    <dgm:pt modelId="{48D13C9E-7AAD-45D3-8ED8-5E1C758ECEC0}" type="sibTrans" cxnId="{D692E703-9FA7-464B-A0F4-25E2534CB113}">
      <dgm:prSet/>
      <dgm:spPr/>
      <dgm:t>
        <a:bodyPr/>
        <a:lstStyle/>
        <a:p>
          <a:pPr>
            <a:lnSpc>
              <a:spcPct val="114000"/>
            </a:lnSpc>
            <a:spcBef>
              <a:spcPts val="600"/>
            </a:spcBef>
            <a:spcAft>
              <a:spcPts val="600"/>
            </a:spcAft>
          </a:pPr>
          <a:endParaRPr lang="en-AU" sz="2000"/>
        </a:p>
      </dgm:t>
    </dgm:pt>
    <dgm:pt modelId="{C15F12A7-380C-4FD3-A88E-58FEE3975DA6}">
      <dgm:prSet custT="1"/>
      <dgm:spPr>
        <a:solidFill>
          <a:srgbClr val="42BDCA"/>
        </a:solidFill>
      </dgm:spPr>
      <dgm:t>
        <a:bodyPr/>
        <a:lstStyle/>
        <a:p>
          <a:pPr>
            <a:lnSpc>
              <a:spcPct val="114000"/>
            </a:lnSpc>
            <a:spcBef>
              <a:spcPts val="600"/>
            </a:spcBef>
            <a:spcAft>
              <a:spcPts val="600"/>
            </a:spcAft>
          </a:pPr>
          <a:r>
            <a:rPr lang="en-US" sz="2000"/>
            <a:t>High body mass</a:t>
          </a:r>
          <a:endParaRPr lang="en-US" sz="2000" dirty="0"/>
        </a:p>
      </dgm:t>
    </dgm:pt>
    <dgm:pt modelId="{96B70B76-96D7-4807-8F6A-23B83D4BB9D5}" type="parTrans" cxnId="{2FAB4DAE-3674-44E7-88D0-C20594D96C5B}">
      <dgm:prSet/>
      <dgm:spPr/>
      <dgm:t>
        <a:bodyPr/>
        <a:lstStyle/>
        <a:p>
          <a:pPr>
            <a:lnSpc>
              <a:spcPct val="114000"/>
            </a:lnSpc>
            <a:spcBef>
              <a:spcPts val="600"/>
            </a:spcBef>
            <a:spcAft>
              <a:spcPts val="600"/>
            </a:spcAft>
          </a:pPr>
          <a:endParaRPr lang="en-AU" sz="2000"/>
        </a:p>
      </dgm:t>
    </dgm:pt>
    <dgm:pt modelId="{2885511E-65DE-44E4-A3D3-6A594B987EB7}" type="sibTrans" cxnId="{2FAB4DAE-3674-44E7-88D0-C20594D96C5B}">
      <dgm:prSet/>
      <dgm:spPr/>
      <dgm:t>
        <a:bodyPr/>
        <a:lstStyle/>
        <a:p>
          <a:pPr>
            <a:lnSpc>
              <a:spcPct val="114000"/>
            </a:lnSpc>
            <a:spcBef>
              <a:spcPts val="600"/>
            </a:spcBef>
            <a:spcAft>
              <a:spcPts val="600"/>
            </a:spcAft>
          </a:pPr>
          <a:endParaRPr lang="en-AU" sz="2000"/>
        </a:p>
      </dgm:t>
    </dgm:pt>
    <dgm:pt modelId="{083AF076-2752-4895-A871-092768DA1EA1}">
      <dgm:prSet custT="1"/>
      <dgm:spPr>
        <a:solidFill>
          <a:srgbClr val="3CBE99"/>
        </a:solidFill>
      </dgm:spPr>
      <dgm:t>
        <a:bodyPr/>
        <a:lstStyle/>
        <a:p>
          <a:pPr>
            <a:lnSpc>
              <a:spcPct val="114000"/>
            </a:lnSpc>
            <a:spcBef>
              <a:spcPts val="600"/>
            </a:spcBef>
            <a:spcAft>
              <a:spcPts val="600"/>
            </a:spcAft>
          </a:pPr>
          <a:r>
            <a:rPr lang="en-US" sz="2000" dirty="0"/>
            <a:t>High alcohol use</a:t>
          </a:r>
        </a:p>
      </dgm:t>
    </dgm:pt>
    <dgm:pt modelId="{7CFD0A00-955D-46A2-BB52-56DC973B8340}" type="parTrans" cxnId="{9B235353-F980-4EB0-A4A5-FB3C46577032}">
      <dgm:prSet/>
      <dgm:spPr/>
      <dgm:t>
        <a:bodyPr/>
        <a:lstStyle/>
        <a:p>
          <a:pPr>
            <a:lnSpc>
              <a:spcPct val="114000"/>
            </a:lnSpc>
            <a:spcBef>
              <a:spcPts val="600"/>
            </a:spcBef>
            <a:spcAft>
              <a:spcPts val="600"/>
            </a:spcAft>
          </a:pPr>
          <a:endParaRPr lang="en-AU" sz="2000"/>
        </a:p>
      </dgm:t>
    </dgm:pt>
    <dgm:pt modelId="{BEBBAAFA-DEBE-4A64-A929-DC5CF216C202}" type="sibTrans" cxnId="{9B235353-F980-4EB0-A4A5-FB3C46577032}">
      <dgm:prSet/>
      <dgm:spPr/>
      <dgm:t>
        <a:bodyPr/>
        <a:lstStyle/>
        <a:p>
          <a:pPr>
            <a:lnSpc>
              <a:spcPct val="114000"/>
            </a:lnSpc>
            <a:spcBef>
              <a:spcPts val="600"/>
            </a:spcBef>
            <a:spcAft>
              <a:spcPts val="600"/>
            </a:spcAft>
          </a:pPr>
          <a:endParaRPr lang="en-AU" sz="2000"/>
        </a:p>
      </dgm:t>
    </dgm:pt>
    <dgm:pt modelId="{18D7BA7F-A929-43A0-A3FE-94E2AD53BEEC}">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Physical inactivity</a:t>
          </a:r>
          <a:endParaRPr lang="en-US" sz="2000" dirty="0"/>
        </a:p>
      </dgm:t>
    </dgm:pt>
    <dgm:pt modelId="{EAC702CE-6B5D-432D-902D-349721A16B11}" type="parTrans" cxnId="{70303D53-B711-4540-BE4D-AA9BEDE2CACD}">
      <dgm:prSet/>
      <dgm:spPr/>
      <dgm:t>
        <a:bodyPr/>
        <a:lstStyle/>
        <a:p>
          <a:pPr>
            <a:lnSpc>
              <a:spcPct val="114000"/>
            </a:lnSpc>
            <a:spcBef>
              <a:spcPts val="600"/>
            </a:spcBef>
            <a:spcAft>
              <a:spcPts val="600"/>
            </a:spcAft>
          </a:pPr>
          <a:endParaRPr lang="en-AU" sz="2000"/>
        </a:p>
      </dgm:t>
    </dgm:pt>
    <dgm:pt modelId="{9167F470-4CAB-498E-88F1-2800C88D000F}" type="sibTrans" cxnId="{70303D53-B711-4540-BE4D-AA9BEDE2CACD}">
      <dgm:prSet/>
      <dgm:spPr/>
      <dgm:t>
        <a:bodyPr/>
        <a:lstStyle/>
        <a:p>
          <a:pPr>
            <a:lnSpc>
              <a:spcPct val="114000"/>
            </a:lnSpc>
            <a:spcBef>
              <a:spcPts val="600"/>
            </a:spcBef>
            <a:spcAft>
              <a:spcPts val="600"/>
            </a:spcAft>
          </a:pPr>
          <a:endParaRPr lang="en-AU" sz="2000"/>
        </a:p>
      </dgm:t>
    </dgm:pt>
    <dgm:pt modelId="{701AD443-3845-4746-88CB-92F9449B028B}">
      <dgm:prSet custT="1"/>
      <dgm:spPr/>
      <dgm:t>
        <a:bodyPr/>
        <a:lstStyle/>
        <a:p>
          <a:pPr>
            <a:lnSpc>
              <a:spcPct val="114000"/>
            </a:lnSpc>
            <a:spcBef>
              <a:spcPts val="600"/>
            </a:spcBef>
            <a:spcAft>
              <a:spcPts val="600"/>
            </a:spcAft>
          </a:pPr>
          <a:r>
            <a:rPr lang="en-US" sz="2000"/>
            <a:t>High blood pressure</a:t>
          </a:r>
          <a:endParaRPr lang="en-US" sz="2000" dirty="0"/>
        </a:p>
      </dgm:t>
    </dgm:pt>
    <dgm:pt modelId="{5A2AEE5C-B0D1-4A16-B2FF-13204B6C6CCA}" type="parTrans" cxnId="{53248695-1659-4D08-8C85-D3D3A6561152}">
      <dgm:prSet/>
      <dgm:spPr/>
      <dgm:t>
        <a:bodyPr/>
        <a:lstStyle/>
        <a:p>
          <a:pPr>
            <a:lnSpc>
              <a:spcPct val="114000"/>
            </a:lnSpc>
            <a:spcBef>
              <a:spcPts val="600"/>
            </a:spcBef>
            <a:spcAft>
              <a:spcPts val="600"/>
            </a:spcAft>
          </a:pPr>
          <a:endParaRPr lang="en-AU" sz="2000"/>
        </a:p>
      </dgm:t>
    </dgm:pt>
    <dgm:pt modelId="{2BEA6399-3E60-4BD8-AD52-323F9E373A10}" type="sibTrans" cxnId="{53248695-1659-4D08-8C85-D3D3A6561152}">
      <dgm:prSet/>
      <dgm:spPr/>
      <dgm:t>
        <a:bodyPr/>
        <a:lstStyle/>
        <a:p>
          <a:pPr>
            <a:lnSpc>
              <a:spcPct val="114000"/>
            </a:lnSpc>
            <a:spcBef>
              <a:spcPts val="600"/>
            </a:spcBef>
            <a:spcAft>
              <a:spcPts val="600"/>
            </a:spcAft>
          </a:pPr>
          <a:endParaRPr lang="en-AU" sz="2000"/>
        </a:p>
      </dgm:t>
    </dgm:pt>
    <dgm:pt modelId="{45175590-470B-4E93-8B11-7BCB0369EABB}" type="pres">
      <dgm:prSet presAssocID="{9F8E8B50-0FEE-4501-9F3A-716AA542CD96}" presName="Name0" presStyleCnt="0">
        <dgm:presLayoutVars>
          <dgm:dir/>
          <dgm:resizeHandles val="exact"/>
        </dgm:presLayoutVars>
      </dgm:prSet>
      <dgm:spPr/>
    </dgm:pt>
    <dgm:pt modelId="{12765D7E-42C8-498E-B7C0-66E1427EE3EA}" type="pres">
      <dgm:prSet presAssocID="{6CDAE1CB-1F75-4484-8D21-6C5E6486214B}" presName="node" presStyleLbl="node1" presStyleIdx="0" presStyleCnt="5">
        <dgm:presLayoutVars>
          <dgm:bulletEnabled val="1"/>
        </dgm:presLayoutVars>
      </dgm:prSet>
      <dgm:spPr/>
    </dgm:pt>
    <dgm:pt modelId="{8B8A913D-AB7F-4400-A58A-0E9DCB3AC2D6}" type="pres">
      <dgm:prSet presAssocID="{48D13C9E-7AAD-45D3-8ED8-5E1C758ECEC0}" presName="sibTrans" presStyleCnt="0"/>
      <dgm:spPr/>
    </dgm:pt>
    <dgm:pt modelId="{A5E0CE5E-49EB-4BE2-BA49-12E8D0ADF568}" type="pres">
      <dgm:prSet presAssocID="{C15F12A7-380C-4FD3-A88E-58FEE3975DA6}" presName="node" presStyleLbl="node1" presStyleIdx="1" presStyleCnt="5">
        <dgm:presLayoutVars>
          <dgm:bulletEnabled val="1"/>
        </dgm:presLayoutVars>
      </dgm:prSet>
      <dgm:spPr/>
    </dgm:pt>
    <dgm:pt modelId="{7F01ADB7-B677-4D24-A7AE-71B099CD52D7}" type="pres">
      <dgm:prSet presAssocID="{2885511E-65DE-44E4-A3D3-6A594B987EB7}" presName="sibTrans" presStyleCnt="0"/>
      <dgm:spPr/>
    </dgm:pt>
    <dgm:pt modelId="{1C7439BE-08C7-445C-8404-0CFB62A9FF23}" type="pres">
      <dgm:prSet presAssocID="{083AF076-2752-4895-A871-092768DA1EA1}" presName="node" presStyleLbl="node1" presStyleIdx="2" presStyleCnt="5">
        <dgm:presLayoutVars>
          <dgm:bulletEnabled val="1"/>
        </dgm:presLayoutVars>
      </dgm:prSet>
      <dgm:spPr/>
    </dgm:pt>
    <dgm:pt modelId="{F1773FBC-45B8-43A7-8B8B-E7D6B28D501E}" type="pres">
      <dgm:prSet presAssocID="{BEBBAAFA-DEBE-4A64-A929-DC5CF216C202}" presName="sibTrans" presStyleCnt="0"/>
      <dgm:spPr/>
    </dgm:pt>
    <dgm:pt modelId="{8D893B9B-0D4C-4535-AA2F-37C71C887732}" type="pres">
      <dgm:prSet presAssocID="{18D7BA7F-A929-43A0-A3FE-94E2AD53BEEC}" presName="node" presStyleLbl="node1" presStyleIdx="3" presStyleCnt="5">
        <dgm:presLayoutVars>
          <dgm:bulletEnabled val="1"/>
        </dgm:presLayoutVars>
      </dgm:prSet>
      <dgm:spPr/>
    </dgm:pt>
    <dgm:pt modelId="{508387DE-7E11-4862-842A-C94D53F2B84F}" type="pres">
      <dgm:prSet presAssocID="{9167F470-4CAB-498E-88F1-2800C88D000F}" presName="sibTrans" presStyleCnt="0"/>
      <dgm:spPr/>
    </dgm:pt>
    <dgm:pt modelId="{F802B3F6-E2F2-4A38-82E0-9CD14EBBE091}" type="pres">
      <dgm:prSet presAssocID="{701AD443-3845-4746-88CB-92F9449B028B}" presName="node" presStyleLbl="node1" presStyleIdx="4" presStyleCnt="5">
        <dgm:presLayoutVars>
          <dgm:bulletEnabled val="1"/>
        </dgm:presLayoutVars>
      </dgm:prSet>
      <dgm:spPr/>
    </dgm:pt>
  </dgm:ptLst>
  <dgm:cxnLst>
    <dgm:cxn modelId="{D692E703-9FA7-464B-A0F4-25E2534CB113}" srcId="{9F8E8B50-0FEE-4501-9F3A-716AA542CD96}" destId="{6CDAE1CB-1F75-4484-8D21-6C5E6486214B}" srcOrd="0" destOrd="0" parTransId="{2CBAF9DE-2CAD-40C7-93BD-EAD09B5545D9}" sibTransId="{48D13C9E-7AAD-45D3-8ED8-5E1C758ECEC0}"/>
    <dgm:cxn modelId="{5AFBEB21-B641-42D1-B975-89577CD79087}" type="presOf" srcId="{6CDAE1CB-1F75-4484-8D21-6C5E6486214B}" destId="{12765D7E-42C8-498E-B7C0-66E1427EE3EA}" srcOrd="0" destOrd="0" presId="urn:microsoft.com/office/officeart/2005/8/layout/hList6"/>
    <dgm:cxn modelId="{7E847723-EED9-4129-8E21-C27673634019}" type="presOf" srcId="{18D7BA7F-A929-43A0-A3FE-94E2AD53BEEC}" destId="{8D893B9B-0D4C-4535-AA2F-37C71C887732}" srcOrd="0" destOrd="0" presId="urn:microsoft.com/office/officeart/2005/8/layout/hList6"/>
    <dgm:cxn modelId="{FD792D60-6589-44EC-86D2-5DB5A1B04A92}" type="presOf" srcId="{083AF076-2752-4895-A871-092768DA1EA1}" destId="{1C7439BE-08C7-445C-8404-0CFB62A9FF23}" srcOrd="0" destOrd="0" presId="urn:microsoft.com/office/officeart/2005/8/layout/hList6"/>
    <dgm:cxn modelId="{3B74DC6E-7C39-4796-88FE-8F3F51B3CA74}" type="presOf" srcId="{9F8E8B50-0FEE-4501-9F3A-716AA542CD96}" destId="{45175590-470B-4E93-8B11-7BCB0369EABB}" srcOrd="0" destOrd="0" presId="urn:microsoft.com/office/officeart/2005/8/layout/hList6"/>
    <dgm:cxn modelId="{70303D53-B711-4540-BE4D-AA9BEDE2CACD}" srcId="{9F8E8B50-0FEE-4501-9F3A-716AA542CD96}" destId="{18D7BA7F-A929-43A0-A3FE-94E2AD53BEEC}" srcOrd="3" destOrd="0" parTransId="{EAC702CE-6B5D-432D-902D-349721A16B11}" sibTransId="{9167F470-4CAB-498E-88F1-2800C88D000F}"/>
    <dgm:cxn modelId="{9B235353-F980-4EB0-A4A5-FB3C46577032}" srcId="{9F8E8B50-0FEE-4501-9F3A-716AA542CD96}" destId="{083AF076-2752-4895-A871-092768DA1EA1}" srcOrd="2" destOrd="0" parTransId="{7CFD0A00-955D-46A2-BB52-56DC973B8340}" sibTransId="{BEBBAAFA-DEBE-4A64-A929-DC5CF216C202}"/>
    <dgm:cxn modelId="{0BC27788-6A64-4424-9B89-65A2A6E41620}" type="presOf" srcId="{C15F12A7-380C-4FD3-A88E-58FEE3975DA6}" destId="{A5E0CE5E-49EB-4BE2-BA49-12E8D0ADF568}" srcOrd="0" destOrd="0" presId="urn:microsoft.com/office/officeart/2005/8/layout/hList6"/>
    <dgm:cxn modelId="{53248695-1659-4D08-8C85-D3D3A6561152}" srcId="{9F8E8B50-0FEE-4501-9F3A-716AA542CD96}" destId="{701AD443-3845-4746-88CB-92F9449B028B}" srcOrd="4" destOrd="0" parTransId="{5A2AEE5C-B0D1-4A16-B2FF-13204B6C6CCA}" sibTransId="{2BEA6399-3E60-4BD8-AD52-323F9E373A10}"/>
    <dgm:cxn modelId="{2FAB4DAE-3674-44E7-88D0-C20594D96C5B}" srcId="{9F8E8B50-0FEE-4501-9F3A-716AA542CD96}" destId="{C15F12A7-380C-4FD3-A88E-58FEE3975DA6}" srcOrd="1" destOrd="0" parTransId="{96B70B76-96D7-4807-8F6A-23B83D4BB9D5}" sibTransId="{2885511E-65DE-44E4-A3D3-6A594B987EB7}"/>
    <dgm:cxn modelId="{5EC1B3ED-4BA7-42E9-9585-9EC775084D68}" type="presOf" srcId="{701AD443-3845-4746-88CB-92F9449B028B}" destId="{F802B3F6-E2F2-4A38-82E0-9CD14EBBE091}" srcOrd="0" destOrd="0" presId="urn:microsoft.com/office/officeart/2005/8/layout/hList6"/>
    <dgm:cxn modelId="{C9652572-7598-43F1-A793-6E84F08007E0}" type="presParOf" srcId="{45175590-470B-4E93-8B11-7BCB0369EABB}" destId="{12765D7E-42C8-498E-B7C0-66E1427EE3EA}" srcOrd="0" destOrd="0" presId="urn:microsoft.com/office/officeart/2005/8/layout/hList6"/>
    <dgm:cxn modelId="{8C3897BA-6DE2-4338-A74B-9F2376D220DE}" type="presParOf" srcId="{45175590-470B-4E93-8B11-7BCB0369EABB}" destId="{8B8A913D-AB7F-4400-A58A-0E9DCB3AC2D6}" srcOrd="1" destOrd="0" presId="urn:microsoft.com/office/officeart/2005/8/layout/hList6"/>
    <dgm:cxn modelId="{2C828B70-F69E-4C60-9833-F260E7477FA2}" type="presParOf" srcId="{45175590-470B-4E93-8B11-7BCB0369EABB}" destId="{A5E0CE5E-49EB-4BE2-BA49-12E8D0ADF568}" srcOrd="2" destOrd="0" presId="urn:microsoft.com/office/officeart/2005/8/layout/hList6"/>
    <dgm:cxn modelId="{7A47DA51-77AD-4E07-BEB0-F659C8FC8DFB}" type="presParOf" srcId="{45175590-470B-4E93-8B11-7BCB0369EABB}" destId="{7F01ADB7-B677-4D24-A7AE-71B099CD52D7}" srcOrd="3" destOrd="0" presId="urn:microsoft.com/office/officeart/2005/8/layout/hList6"/>
    <dgm:cxn modelId="{6032C72C-9E0A-4ABF-BE23-FFB90B5A9EC4}" type="presParOf" srcId="{45175590-470B-4E93-8B11-7BCB0369EABB}" destId="{1C7439BE-08C7-445C-8404-0CFB62A9FF23}" srcOrd="4" destOrd="0" presId="urn:microsoft.com/office/officeart/2005/8/layout/hList6"/>
    <dgm:cxn modelId="{F4A8CE50-A57A-4571-BCBA-CE52EA5FD2B2}" type="presParOf" srcId="{45175590-470B-4E93-8B11-7BCB0369EABB}" destId="{F1773FBC-45B8-43A7-8B8B-E7D6B28D501E}" srcOrd="5" destOrd="0" presId="urn:microsoft.com/office/officeart/2005/8/layout/hList6"/>
    <dgm:cxn modelId="{2BBF2A5B-A7EA-4E66-9BC5-A1711586A4AD}" type="presParOf" srcId="{45175590-470B-4E93-8B11-7BCB0369EABB}" destId="{8D893B9B-0D4C-4535-AA2F-37C71C887732}" srcOrd="6" destOrd="0" presId="urn:microsoft.com/office/officeart/2005/8/layout/hList6"/>
    <dgm:cxn modelId="{F0EEB0E1-48AB-4E18-AF86-1C74B8156FFC}" type="presParOf" srcId="{45175590-470B-4E93-8B11-7BCB0369EABB}" destId="{508387DE-7E11-4862-842A-C94D53F2B84F}" srcOrd="7" destOrd="0" presId="urn:microsoft.com/office/officeart/2005/8/layout/hList6"/>
    <dgm:cxn modelId="{B1278F39-AC4E-45CC-B1CA-B5C85B2E1943}" type="presParOf" srcId="{45175590-470B-4E93-8B11-7BCB0369EABB}" destId="{F802B3F6-E2F2-4A38-82E0-9CD14EBBE091}"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9745B18-0671-FE44-8CAA-9E4A61C7D34F}"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CD5EAF0-470D-4048-8F70-D96F34AF5420}">
      <dgm:prSet phldrT="[Text]" custT="1"/>
      <dgm:spPr>
        <a:solidFill>
          <a:srgbClr val="458DCF"/>
        </a:solidFill>
      </dgm:spPr>
      <dgm:t>
        <a:bodyPr/>
        <a:lstStyle/>
        <a:p>
          <a:pPr>
            <a:lnSpc>
              <a:spcPct val="114000"/>
            </a:lnSpc>
            <a:spcBef>
              <a:spcPts val="600"/>
            </a:spcBef>
            <a:spcAft>
              <a:spcPts val="600"/>
            </a:spcAft>
          </a:pPr>
          <a:r>
            <a:rPr lang="en-AU" sz="1800" b="0"/>
            <a:t>Arthritis</a:t>
          </a:r>
          <a:endParaRPr lang="en-AU" sz="1800" b="0" dirty="0"/>
        </a:p>
      </dgm:t>
    </dgm:pt>
    <dgm:pt modelId="{3FAF2537-F26A-634E-BD7D-E9F38BC25C65}" type="parTrans" cxnId="{D4B0144B-FB04-9A44-95D0-AFDBA3B0F323}">
      <dgm:prSet/>
      <dgm:spPr/>
      <dgm:t>
        <a:bodyPr/>
        <a:lstStyle/>
        <a:p>
          <a:pPr>
            <a:lnSpc>
              <a:spcPct val="114000"/>
            </a:lnSpc>
            <a:spcBef>
              <a:spcPts val="600"/>
            </a:spcBef>
            <a:spcAft>
              <a:spcPts val="600"/>
            </a:spcAft>
          </a:pPr>
          <a:endParaRPr lang="en-US" sz="2000" b="0"/>
        </a:p>
      </dgm:t>
    </dgm:pt>
    <dgm:pt modelId="{14817973-F6E4-1847-98CF-539B045625DE}" type="sibTrans" cxnId="{D4B0144B-FB04-9A44-95D0-AFDBA3B0F323}">
      <dgm:prSet/>
      <dgm:spPr/>
      <dgm:t>
        <a:bodyPr/>
        <a:lstStyle/>
        <a:p>
          <a:pPr>
            <a:lnSpc>
              <a:spcPct val="114000"/>
            </a:lnSpc>
            <a:spcBef>
              <a:spcPts val="600"/>
            </a:spcBef>
            <a:spcAft>
              <a:spcPts val="600"/>
            </a:spcAft>
          </a:pPr>
          <a:endParaRPr lang="en-US" sz="2000" b="0"/>
        </a:p>
      </dgm:t>
    </dgm:pt>
    <dgm:pt modelId="{FC23B46D-2E33-564A-8A41-47827DEE0A1F}">
      <dgm:prSet phldrT="[Text]" custT="1"/>
      <dgm:spPr>
        <a:solidFill>
          <a:srgbClr val="42BDCA"/>
        </a:solidFill>
      </dgm:spPr>
      <dgm:t>
        <a:bodyPr/>
        <a:lstStyle/>
        <a:p>
          <a:pPr>
            <a:lnSpc>
              <a:spcPct val="114000"/>
            </a:lnSpc>
            <a:spcBef>
              <a:spcPts val="600"/>
            </a:spcBef>
            <a:spcAft>
              <a:spcPts val="600"/>
            </a:spcAft>
          </a:pPr>
          <a:r>
            <a:rPr lang="en-AU" sz="1800" b="0"/>
            <a:t>Asthma</a:t>
          </a:r>
          <a:endParaRPr lang="en-AU" sz="1800" b="0" dirty="0"/>
        </a:p>
      </dgm:t>
    </dgm:pt>
    <dgm:pt modelId="{FBF1B78E-B3BB-004E-8D28-6CABDAB097B6}" type="parTrans" cxnId="{7DF40B3B-C681-0548-A4BA-8C4DDB7BE632}">
      <dgm:prSet/>
      <dgm:spPr/>
      <dgm:t>
        <a:bodyPr/>
        <a:lstStyle/>
        <a:p>
          <a:pPr>
            <a:lnSpc>
              <a:spcPct val="114000"/>
            </a:lnSpc>
            <a:spcBef>
              <a:spcPts val="600"/>
            </a:spcBef>
            <a:spcAft>
              <a:spcPts val="600"/>
            </a:spcAft>
          </a:pPr>
          <a:endParaRPr lang="en-US" sz="2000" b="0"/>
        </a:p>
      </dgm:t>
    </dgm:pt>
    <dgm:pt modelId="{A920123E-1C0F-D846-A769-B7441EB22F43}" type="sibTrans" cxnId="{7DF40B3B-C681-0548-A4BA-8C4DDB7BE632}">
      <dgm:prSet/>
      <dgm:spPr/>
      <dgm:t>
        <a:bodyPr/>
        <a:lstStyle/>
        <a:p>
          <a:pPr>
            <a:lnSpc>
              <a:spcPct val="114000"/>
            </a:lnSpc>
            <a:spcBef>
              <a:spcPts val="600"/>
            </a:spcBef>
            <a:spcAft>
              <a:spcPts val="600"/>
            </a:spcAft>
          </a:pPr>
          <a:endParaRPr lang="en-US" sz="2000" b="0"/>
        </a:p>
      </dgm:t>
    </dgm:pt>
    <dgm:pt modelId="{F8F6547A-45C6-6947-A531-0343B4F7570B}">
      <dgm:prSet phldrT="[Text]" custT="1"/>
      <dgm:spPr>
        <a:solidFill>
          <a:srgbClr val="47A7CD"/>
        </a:solidFill>
      </dgm:spPr>
      <dgm:t>
        <a:bodyPr/>
        <a:lstStyle/>
        <a:p>
          <a:pPr>
            <a:lnSpc>
              <a:spcPct val="114000"/>
            </a:lnSpc>
            <a:spcBef>
              <a:spcPts val="600"/>
            </a:spcBef>
            <a:spcAft>
              <a:spcPts val="600"/>
            </a:spcAft>
          </a:pPr>
          <a:r>
            <a:rPr lang="en-AU" sz="1800" b="0"/>
            <a:t>Back Problems</a:t>
          </a:r>
          <a:endParaRPr lang="en-AU" sz="1800" b="0" dirty="0"/>
        </a:p>
      </dgm:t>
    </dgm:pt>
    <dgm:pt modelId="{1723BDB1-9B6B-AD42-AD3A-5EE7906A90DD}" type="parTrans" cxnId="{376BFE97-F022-714A-834B-247AA723BEF1}">
      <dgm:prSet/>
      <dgm:spPr/>
      <dgm:t>
        <a:bodyPr/>
        <a:lstStyle/>
        <a:p>
          <a:pPr>
            <a:lnSpc>
              <a:spcPct val="114000"/>
            </a:lnSpc>
            <a:spcBef>
              <a:spcPts val="600"/>
            </a:spcBef>
            <a:spcAft>
              <a:spcPts val="600"/>
            </a:spcAft>
          </a:pPr>
          <a:endParaRPr lang="en-US" sz="2000" b="0"/>
        </a:p>
      </dgm:t>
    </dgm:pt>
    <dgm:pt modelId="{EA126FA3-7BFA-B247-B2CD-63AB2040157E}" type="sibTrans" cxnId="{376BFE97-F022-714A-834B-247AA723BEF1}">
      <dgm:prSet/>
      <dgm:spPr/>
      <dgm:t>
        <a:bodyPr/>
        <a:lstStyle/>
        <a:p>
          <a:pPr>
            <a:lnSpc>
              <a:spcPct val="114000"/>
            </a:lnSpc>
            <a:spcBef>
              <a:spcPts val="600"/>
            </a:spcBef>
            <a:spcAft>
              <a:spcPts val="600"/>
            </a:spcAft>
          </a:pPr>
          <a:endParaRPr lang="en-US" sz="2000" b="0"/>
        </a:p>
      </dgm:t>
    </dgm:pt>
    <dgm:pt modelId="{CF7D64D7-884E-A949-AC90-C770E0533F39}">
      <dgm:prSet phldrT="[Text]" custT="1"/>
      <dgm:spPr>
        <a:solidFill>
          <a:srgbClr val="3CBE99"/>
        </a:solidFill>
      </dgm:spPr>
      <dgm:t>
        <a:bodyPr/>
        <a:lstStyle/>
        <a:p>
          <a:pPr>
            <a:lnSpc>
              <a:spcPct val="114000"/>
            </a:lnSpc>
            <a:spcBef>
              <a:spcPts val="600"/>
            </a:spcBef>
            <a:spcAft>
              <a:spcPts val="600"/>
            </a:spcAft>
          </a:pPr>
          <a:r>
            <a:rPr lang="en-AU" sz="1800" b="0"/>
            <a:t>Cancer</a:t>
          </a:r>
          <a:endParaRPr lang="en-AU" sz="1800" b="0" dirty="0"/>
        </a:p>
      </dgm:t>
    </dgm:pt>
    <dgm:pt modelId="{0B641503-8AF9-094F-872F-50EE357DDFF9}" type="parTrans" cxnId="{C773E654-B6D7-C541-BFFB-8BF667454770}">
      <dgm:prSet/>
      <dgm:spPr/>
      <dgm:t>
        <a:bodyPr/>
        <a:lstStyle/>
        <a:p>
          <a:pPr>
            <a:lnSpc>
              <a:spcPct val="114000"/>
            </a:lnSpc>
            <a:spcBef>
              <a:spcPts val="600"/>
            </a:spcBef>
            <a:spcAft>
              <a:spcPts val="600"/>
            </a:spcAft>
          </a:pPr>
          <a:endParaRPr lang="en-US" sz="2000" b="0"/>
        </a:p>
      </dgm:t>
    </dgm:pt>
    <dgm:pt modelId="{4F317931-9AEA-F841-826F-8179BECFC044}" type="sibTrans" cxnId="{C773E654-B6D7-C541-BFFB-8BF667454770}">
      <dgm:prSet/>
      <dgm:spPr/>
      <dgm:t>
        <a:bodyPr/>
        <a:lstStyle/>
        <a:p>
          <a:pPr>
            <a:lnSpc>
              <a:spcPct val="114000"/>
            </a:lnSpc>
            <a:spcBef>
              <a:spcPts val="600"/>
            </a:spcBef>
            <a:spcAft>
              <a:spcPts val="600"/>
            </a:spcAft>
          </a:pPr>
          <a:endParaRPr lang="en-US" sz="2000" b="0"/>
        </a:p>
      </dgm:t>
    </dgm:pt>
    <dgm:pt modelId="{F3251F4B-A1EE-4C41-AAE6-A1FD0A947B11}">
      <dgm:prSet phldrT="[Text]" custT="1"/>
      <dgm:spPr/>
      <dgm:t>
        <a:bodyPr/>
        <a:lstStyle/>
        <a:p>
          <a:pPr>
            <a:lnSpc>
              <a:spcPct val="114000"/>
            </a:lnSpc>
            <a:spcBef>
              <a:spcPts val="600"/>
            </a:spcBef>
            <a:spcAft>
              <a:spcPts val="600"/>
            </a:spcAft>
          </a:pPr>
          <a:r>
            <a:rPr lang="en-AU" sz="1800" b="0"/>
            <a:t>Chronic Obstructive Pulmonary Disease</a:t>
          </a:r>
          <a:endParaRPr lang="en-AU" sz="1800" b="0" dirty="0"/>
        </a:p>
      </dgm:t>
    </dgm:pt>
    <dgm:pt modelId="{6B687655-C9B9-FA4A-B8CE-CE6748DBF677}" type="parTrans" cxnId="{BF2C0F3E-E1B3-FF4A-ACA8-BFB82C16E069}">
      <dgm:prSet/>
      <dgm:spPr/>
      <dgm:t>
        <a:bodyPr/>
        <a:lstStyle/>
        <a:p>
          <a:pPr>
            <a:lnSpc>
              <a:spcPct val="114000"/>
            </a:lnSpc>
            <a:spcBef>
              <a:spcPts val="600"/>
            </a:spcBef>
            <a:spcAft>
              <a:spcPts val="600"/>
            </a:spcAft>
          </a:pPr>
          <a:endParaRPr lang="en-US" sz="2000" b="0"/>
        </a:p>
      </dgm:t>
    </dgm:pt>
    <dgm:pt modelId="{9580207F-1E62-A04D-9E0A-D943695CE89A}" type="sibTrans" cxnId="{BF2C0F3E-E1B3-FF4A-ACA8-BFB82C16E069}">
      <dgm:prSet/>
      <dgm:spPr/>
      <dgm:t>
        <a:bodyPr/>
        <a:lstStyle/>
        <a:p>
          <a:pPr>
            <a:lnSpc>
              <a:spcPct val="114000"/>
            </a:lnSpc>
            <a:spcBef>
              <a:spcPts val="600"/>
            </a:spcBef>
            <a:spcAft>
              <a:spcPts val="600"/>
            </a:spcAft>
          </a:pPr>
          <a:endParaRPr lang="en-US" sz="2000" b="0"/>
        </a:p>
      </dgm:t>
    </dgm:pt>
    <dgm:pt modelId="{4947C810-215E-3B43-89BF-C15C802E35DE}">
      <dgm:prSet phldrT="[Text]" custT="1"/>
      <dgm:spPr/>
      <dgm:t>
        <a:bodyPr/>
        <a:lstStyle/>
        <a:p>
          <a:pPr>
            <a:lnSpc>
              <a:spcPct val="114000"/>
            </a:lnSpc>
            <a:spcBef>
              <a:spcPts val="600"/>
            </a:spcBef>
            <a:spcAft>
              <a:spcPts val="600"/>
            </a:spcAft>
          </a:pPr>
          <a:r>
            <a:rPr lang="en-AU" sz="1800" b="0"/>
            <a:t>Cardiovascular disease</a:t>
          </a:r>
          <a:endParaRPr lang="en-AU" sz="1800" b="0" dirty="0"/>
        </a:p>
      </dgm:t>
    </dgm:pt>
    <dgm:pt modelId="{03594240-AFE3-5448-BA98-1A29B1F3D977}" type="parTrans" cxnId="{C64C0511-BEAC-1044-AA50-5DF5F1C13A6A}">
      <dgm:prSet/>
      <dgm:spPr/>
      <dgm:t>
        <a:bodyPr/>
        <a:lstStyle/>
        <a:p>
          <a:pPr>
            <a:lnSpc>
              <a:spcPct val="114000"/>
            </a:lnSpc>
            <a:spcBef>
              <a:spcPts val="600"/>
            </a:spcBef>
            <a:spcAft>
              <a:spcPts val="600"/>
            </a:spcAft>
          </a:pPr>
          <a:endParaRPr lang="en-US" sz="2000" b="0"/>
        </a:p>
      </dgm:t>
    </dgm:pt>
    <dgm:pt modelId="{08CEC899-0FC4-B343-A684-6B26C3D60340}" type="sibTrans" cxnId="{C64C0511-BEAC-1044-AA50-5DF5F1C13A6A}">
      <dgm:prSet/>
      <dgm:spPr/>
      <dgm:t>
        <a:bodyPr/>
        <a:lstStyle/>
        <a:p>
          <a:pPr>
            <a:lnSpc>
              <a:spcPct val="114000"/>
            </a:lnSpc>
            <a:spcBef>
              <a:spcPts val="600"/>
            </a:spcBef>
            <a:spcAft>
              <a:spcPts val="600"/>
            </a:spcAft>
          </a:pPr>
          <a:endParaRPr lang="en-US" sz="2000" b="0"/>
        </a:p>
      </dgm:t>
    </dgm:pt>
    <dgm:pt modelId="{A8D809C1-0A98-044C-B52C-7CC17FD6A6ED}">
      <dgm:prSet phldrT="[Text]" custT="1"/>
      <dgm:spPr/>
      <dgm:t>
        <a:bodyPr/>
        <a:lstStyle/>
        <a:p>
          <a:pPr>
            <a:lnSpc>
              <a:spcPct val="114000"/>
            </a:lnSpc>
            <a:spcBef>
              <a:spcPts val="600"/>
            </a:spcBef>
            <a:spcAft>
              <a:spcPts val="600"/>
            </a:spcAft>
          </a:pPr>
          <a:r>
            <a:rPr lang="en-AU" sz="1800" b="0"/>
            <a:t>Diabetes Mellitus</a:t>
          </a:r>
          <a:endParaRPr lang="en-AU" sz="1800" b="0" dirty="0"/>
        </a:p>
      </dgm:t>
    </dgm:pt>
    <dgm:pt modelId="{16A166AE-D7CB-8343-AFEC-F854A5EA02C6}" type="parTrans" cxnId="{1B2A4D03-CD98-9B40-A20D-C5933CF1A8D1}">
      <dgm:prSet/>
      <dgm:spPr/>
      <dgm:t>
        <a:bodyPr/>
        <a:lstStyle/>
        <a:p>
          <a:pPr>
            <a:lnSpc>
              <a:spcPct val="114000"/>
            </a:lnSpc>
            <a:spcBef>
              <a:spcPts val="600"/>
            </a:spcBef>
            <a:spcAft>
              <a:spcPts val="600"/>
            </a:spcAft>
          </a:pPr>
          <a:endParaRPr lang="en-US" sz="2000" b="0"/>
        </a:p>
      </dgm:t>
    </dgm:pt>
    <dgm:pt modelId="{D7191452-633F-284F-80FB-8E558CE47242}" type="sibTrans" cxnId="{1B2A4D03-CD98-9B40-A20D-C5933CF1A8D1}">
      <dgm:prSet/>
      <dgm:spPr/>
      <dgm:t>
        <a:bodyPr/>
        <a:lstStyle/>
        <a:p>
          <a:pPr>
            <a:lnSpc>
              <a:spcPct val="114000"/>
            </a:lnSpc>
            <a:spcBef>
              <a:spcPts val="600"/>
            </a:spcBef>
            <a:spcAft>
              <a:spcPts val="600"/>
            </a:spcAft>
          </a:pPr>
          <a:endParaRPr lang="en-US" sz="2000" b="0"/>
        </a:p>
      </dgm:t>
    </dgm:pt>
    <dgm:pt modelId="{E886D18C-00A8-584B-B65A-E4257562BD74}">
      <dgm:prSet phldrT="[Text]" custT="1"/>
      <dgm:spPr/>
      <dgm:t>
        <a:bodyPr/>
        <a:lstStyle/>
        <a:p>
          <a:pPr>
            <a:lnSpc>
              <a:spcPct val="114000"/>
            </a:lnSpc>
            <a:spcBef>
              <a:spcPts val="600"/>
            </a:spcBef>
            <a:spcAft>
              <a:spcPts val="600"/>
            </a:spcAft>
          </a:pPr>
          <a:r>
            <a:rPr lang="en-AU" sz="1800" b="0"/>
            <a:t>Mental or Behavioural Conditions</a:t>
          </a:r>
          <a:endParaRPr lang="en-AU" sz="1800" b="0" dirty="0"/>
        </a:p>
      </dgm:t>
    </dgm:pt>
    <dgm:pt modelId="{0D7E9DED-A064-EB4E-BA35-2874B0F0B3EC}" type="parTrans" cxnId="{B71D6A01-882D-E942-BC89-3DD5B3F27AD3}">
      <dgm:prSet/>
      <dgm:spPr/>
      <dgm:t>
        <a:bodyPr/>
        <a:lstStyle/>
        <a:p>
          <a:pPr>
            <a:lnSpc>
              <a:spcPct val="114000"/>
            </a:lnSpc>
            <a:spcBef>
              <a:spcPts val="600"/>
            </a:spcBef>
            <a:spcAft>
              <a:spcPts val="600"/>
            </a:spcAft>
          </a:pPr>
          <a:endParaRPr lang="en-US" sz="2000" b="0"/>
        </a:p>
      </dgm:t>
    </dgm:pt>
    <dgm:pt modelId="{F2161F8B-2E07-1E40-96C3-7D5BFF0BCCE4}" type="sibTrans" cxnId="{B71D6A01-882D-E942-BC89-3DD5B3F27AD3}">
      <dgm:prSet/>
      <dgm:spPr/>
      <dgm:t>
        <a:bodyPr/>
        <a:lstStyle/>
        <a:p>
          <a:pPr>
            <a:lnSpc>
              <a:spcPct val="114000"/>
            </a:lnSpc>
            <a:spcBef>
              <a:spcPts val="600"/>
            </a:spcBef>
            <a:spcAft>
              <a:spcPts val="600"/>
            </a:spcAft>
          </a:pPr>
          <a:endParaRPr lang="en-US" sz="2000" b="0"/>
        </a:p>
      </dgm:t>
    </dgm:pt>
    <dgm:pt modelId="{63D688EC-AD05-0241-9535-69E2109D862F}" type="pres">
      <dgm:prSet presAssocID="{79745B18-0671-FE44-8CAA-9E4A61C7D34F}" presName="diagram" presStyleCnt="0">
        <dgm:presLayoutVars>
          <dgm:dir/>
          <dgm:resizeHandles val="exact"/>
        </dgm:presLayoutVars>
      </dgm:prSet>
      <dgm:spPr/>
    </dgm:pt>
    <dgm:pt modelId="{928689F0-A6B2-384E-8FF3-3DAFB53B7E56}" type="pres">
      <dgm:prSet presAssocID="{3CD5EAF0-470D-4048-8F70-D96F34AF5420}" presName="node" presStyleLbl="node1" presStyleIdx="0" presStyleCnt="8">
        <dgm:presLayoutVars>
          <dgm:bulletEnabled val="1"/>
        </dgm:presLayoutVars>
      </dgm:prSet>
      <dgm:spPr/>
    </dgm:pt>
    <dgm:pt modelId="{C73E066A-7E19-1846-8A67-7BCD5B110536}" type="pres">
      <dgm:prSet presAssocID="{14817973-F6E4-1847-98CF-539B045625DE}" presName="sibTrans" presStyleCnt="0"/>
      <dgm:spPr/>
    </dgm:pt>
    <dgm:pt modelId="{6954804B-0CC0-B442-BD64-410BA83E4A7B}" type="pres">
      <dgm:prSet presAssocID="{FC23B46D-2E33-564A-8A41-47827DEE0A1F}" presName="node" presStyleLbl="node1" presStyleIdx="1" presStyleCnt="8">
        <dgm:presLayoutVars>
          <dgm:bulletEnabled val="1"/>
        </dgm:presLayoutVars>
      </dgm:prSet>
      <dgm:spPr/>
    </dgm:pt>
    <dgm:pt modelId="{5AC2BBD8-FBAE-1F4C-82E7-4F4766DE5AC6}" type="pres">
      <dgm:prSet presAssocID="{A920123E-1C0F-D846-A769-B7441EB22F43}" presName="sibTrans" presStyleCnt="0"/>
      <dgm:spPr/>
    </dgm:pt>
    <dgm:pt modelId="{146A4CD9-306B-A04B-BC35-CB0911FFEBB9}" type="pres">
      <dgm:prSet presAssocID="{F8F6547A-45C6-6947-A531-0343B4F7570B}" presName="node" presStyleLbl="node1" presStyleIdx="2" presStyleCnt="8">
        <dgm:presLayoutVars>
          <dgm:bulletEnabled val="1"/>
        </dgm:presLayoutVars>
      </dgm:prSet>
      <dgm:spPr/>
    </dgm:pt>
    <dgm:pt modelId="{705AC39A-4060-EC44-A075-BF371FA470DC}" type="pres">
      <dgm:prSet presAssocID="{EA126FA3-7BFA-B247-B2CD-63AB2040157E}" presName="sibTrans" presStyleCnt="0"/>
      <dgm:spPr/>
    </dgm:pt>
    <dgm:pt modelId="{28B6308F-54D0-BA4F-B72C-85A95996CD35}" type="pres">
      <dgm:prSet presAssocID="{CF7D64D7-884E-A949-AC90-C770E0533F39}" presName="node" presStyleLbl="node1" presStyleIdx="3" presStyleCnt="8">
        <dgm:presLayoutVars>
          <dgm:bulletEnabled val="1"/>
        </dgm:presLayoutVars>
      </dgm:prSet>
      <dgm:spPr/>
    </dgm:pt>
    <dgm:pt modelId="{0739F5D6-8CB9-224A-87E2-5D739E4B0B88}" type="pres">
      <dgm:prSet presAssocID="{4F317931-9AEA-F841-826F-8179BECFC044}" presName="sibTrans" presStyleCnt="0"/>
      <dgm:spPr/>
    </dgm:pt>
    <dgm:pt modelId="{8ED58F64-1129-7B45-8A8F-362DB957F84D}" type="pres">
      <dgm:prSet presAssocID="{F3251F4B-A1EE-4C41-AAE6-A1FD0A947B11}" presName="node" presStyleLbl="node1" presStyleIdx="4" presStyleCnt="8">
        <dgm:presLayoutVars>
          <dgm:bulletEnabled val="1"/>
        </dgm:presLayoutVars>
      </dgm:prSet>
      <dgm:spPr/>
    </dgm:pt>
    <dgm:pt modelId="{DA18242D-BEFA-114D-86CD-A9EBCADED24D}" type="pres">
      <dgm:prSet presAssocID="{9580207F-1E62-A04D-9E0A-D943695CE89A}" presName="sibTrans" presStyleCnt="0"/>
      <dgm:spPr/>
    </dgm:pt>
    <dgm:pt modelId="{D1D0F04A-97F8-7C47-8C53-7F59965BEFB8}" type="pres">
      <dgm:prSet presAssocID="{4947C810-215E-3B43-89BF-C15C802E35DE}" presName="node" presStyleLbl="node1" presStyleIdx="5" presStyleCnt="8">
        <dgm:presLayoutVars>
          <dgm:bulletEnabled val="1"/>
        </dgm:presLayoutVars>
      </dgm:prSet>
      <dgm:spPr/>
    </dgm:pt>
    <dgm:pt modelId="{341C4C8E-C7B9-5947-8A0F-267A00F9E20C}" type="pres">
      <dgm:prSet presAssocID="{08CEC899-0FC4-B343-A684-6B26C3D60340}" presName="sibTrans" presStyleCnt="0"/>
      <dgm:spPr/>
    </dgm:pt>
    <dgm:pt modelId="{A00E017E-AEAE-5A4A-A252-DE9DA6325061}" type="pres">
      <dgm:prSet presAssocID="{A8D809C1-0A98-044C-B52C-7CC17FD6A6ED}" presName="node" presStyleLbl="node1" presStyleIdx="6" presStyleCnt="8">
        <dgm:presLayoutVars>
          <dgm:bulletEnabled val="1"/>
        </dgm:presLayoutVars>
      </dgm:prSet>
      <dgm:spPr/>
    </dgm:pt>
    <dgm:pt modelId="{950D77D9-CB25-F64E-8B46-B0CF2E5ECC3E}" type="pres">
      <dgm:prSet presAssocID="{D7191452-633F-284F-80FB-8E558CE47242}" presName="sibTrans" presStyleCnt="0"/>
      <dgm:spPr/>
    </dgm:pt>
    <dgm:pt modelId="{FB7B2F5D-F94A-3C47-AB11-3DA97835611A}" type="pres">
      <dgm:prSet presAssocID="{E886D18C-00A8-584B-B65A-E4257562BD74}" presName="node" presStyleLbl="node1" presStyleIdx="7" presStyleCnt="8">
        <dgm:presLayoutVars>
          <dgm:bulletEnabled val="1"/>
        </dgm:presLayoutVars>
      </dgm:prSet>
      <dgm:spPr/>
    </dgm:pt>
  </dgm:ptLst>
  <dgm:cxnLst>
    <dgm:cxn modelId="{B71D6A01-882D-E942-BC89-3DD5B3F27AD3}" srcId="{79745B18-0671-FE44-8CAA-9E4A61C7D34F}" destId="{E886D18C-00A8-584B-B65A-E4257562BD74}" srcOrd="7" destOrd="0" parTransId="{0D7E9DED-A064-EB4E-BA35-2874B0F0B3EC}" sibTransId="{F2161F8B-2E07-1E40-96C3-7D5BFF0BCCE4}"/>
    <dgm:cxn modelId="{1B2A4D03-CD98-9B40-A20D-C5933CF1A8D1}" srcId="{79745B18-0671-FE44-8CAA-9E4A61C7D34F}" destId="{A8D809C1-0A98-044C-B52C-7CC17FD6A6ED}" srcOrd="6" destOrd="0" parTransId="{16A166AE-D7CB-8343-AFEC-F854A5EA02C6}" sibTransId="{D7191452-633F-284F-80FB-8E558CE47242}"/>
    <dgm:cxn modelId="{207C8705-72BA-F347-B9F2-55DE3D7B31B0}" type="presOf" srcId="{A8D809C1-0A98-044C-B52C-7CC17FD6A6ED}" destId="{A00E017E-AEAE-5A4A-A252-DE9DA6325061}" srcOrd="0" destOrd="0" presId="urn:microsoft.com/office/officeart/2005/8/layout/default"/>
    <dgm:cxn modelId="{C64C0511-BEAC-1044-AA50-5DF5F1C13A6A}" srcId="{79745B18-0671-FE44-8CAA-9E4A61C7D34F}" destId="{4947C810-215E-3B43-89BF-C15C802E35DE}" srcOrd="5" destOrd="0" parTransId="{03594240-AFE3-5448-BA98-1A29B1F3D977}" sibTransId="{08CEC899-0FC4-B343-A684-6B26C3D60340}"/>
    <dgm:cxn modelId="{7DF40B3B-C681-0548-A4BA-8C4DDB7BE632}" srcId="{79745B18-0671-FE44-8CAA-9E4A61C7D34F}" destId="{FC23B46D-2E33-564A-8A41-47827DEE0A1F}" srcOrd="1" destOrd="0" parTransId="{FBF1B78E-B3BB-004E-8D28-6CABDAB097B6}" sibTransId="{A920123E-1C0F-D846-A769-B7441EB22F43}"/>
    <dgm:cxn modelId="{4F3AD63D-B510-7940-AB7E-E5A43A49B6F0}" type="presOf" srcId="{CF7D64D7-884E-A949-AC90-C770E0533F39}" destId="{28B6308F-54D0-BA4F-B72C-85A95996CD35}" srcOrd="0" destOrd="0" presId="urn:microsoft.com/office/officeart/2005/8/layout/default"/>
    <dgm:cxn modelId="{BF2C0F3E-E1B3-FF4A-ACA8-BFB82C16E069}" srcId="{79745B18-0671-FE44-8CAA-9E4A61C7D34F}" destId="{F3251F4B-A1EE-4C41-AAE6-A1FD0A947B11}" srcOrd="4" destOrd="0" parTransId="{6B687655-C9B9-FA4A-B8CE-CE6748DBF677}" sibTransId="{9580207F-1E62-A04D-9E0A-D943695CE89A}"/>
    <dgm:cxn modelId="{B37EFD64-CE1E-0542-8BA2-DCAA8EDA2970}" type="presOf" srcId="{FC23B46D-2E33-564A-8A41-47827DEE0A1F}" destId="{6954804B-0CC0-B442-BD64-410BA83E4A7B}" srcOrd="0" destOrd="0" presId="urn:microsoft.com/office/officeart/2005/8/layout/default"/>
    <dgm:cxn modelId="{F1614A69-56A0-C445-8AD1-62A03C4C500B}" type="presOf" srcId="{F8F6547A-45C6-6947-A531-0343B4F7570B}" destId="{146A4CD9-306B-A04B-BC35-CB0911FFEBB9}" srcOrd="0" destOrd="0" presId="urn:microsoft.com/office/officeart/2005/8/layout/default"/>
    <dgm:cxn modelId="{D4B0144B-FB04-9A44-95D0-AFDBA3B0F323}" srcId="{79745B18-0671-FE44-8CAA-9E4A61C7D34F}" destId="{3CD5EAF0-470D-4048-8F70-D96F34AF5420}" srcOrd="0" destOrd="0" parTransId="{3FAF2537-F26A-634E-BD7D-E9F38BC25C65}" sibTransId="{14817973-F6E4-1847-98CF-539B045625DE}"/>
    <dgm:cxn modelId="{D27D3772-1C1E-8545-8C00-89DE57641917}" type="presOf" srcId="{E886D18C-00A8-584B-B65A-E4257562BD74}" destId="{FB7B2F5D-F94A-3C47-AB11-3DA97835611A}" srcOrd="0" destOrd="0" presId="urn:microsoft.com/office/officeart/2005/8/layout/default"/>
    <dgm:cxn modelId="{C773E654-B6D7-C541-BFFB-8BF667454770}" srcId="{79745B18-0671-FE44-8CAA-9E4A61C7D34F}" destId="{CF7D64D7-884E-A949-AC90-C770E0533F39}" srcOrd="3" destOrd="0" parTransId="{0B641503-8AF9-094F-872F-50EE357DDFF9}" sibTransId="{4F317931-9AEA-F841-826F-8179BECFC044}"/>
    <dgm:cxn modelId="{0695D083-3CED-5848-8A1E-23F8BE838DA7}" type="presOf" srcId="{3CD5EAF0-470D-4048-8F70-D96F34AF5420}" destId="{928689F0-A6B2-384E-8FF3-3DAFB53B7E56}" srcOrd="0" destOrd="0" presId="urn:microsoft.com/office/officeart/2005/8/layout/default"/>
    <dgm:cxn modelId="{376BFE97-F022-714A-834B-247AA723BEF1}" srcId="{79745B18-0671-FE44-8CAA-9E4A61C7D34F}" destId="{F8F6547A-45C6-6947-A531-0343B4F7570B}" srcOrd="2" destOrd="0" parTransId="{1723BDB1-9B6B-AD42-AD3A-5EE7906A90DD}" sibTransId="{EA126FA3-7BFA-B247-B2CD-63AB2040157E}"/>
    <dgm:cxn modelId="{E43B4298-57B5-8E4D-89D2-509C42005388}" type="presOf" srcId="{F3251F4B-A1EE-4C41-AAE6-A1FD0A947B11}" destId="{8ED58F64-1129-7B45-8A8F-362DB957F84D}" srcOrd="0" destOrd="0" presId="urn:microsoft.com/office/officeart/2005/8/layout/default"/>
    <dgm:cxn modelId="{ED0731B4-ED7F-7E41-A50D-336D5CA2BFE2}" type="presOf" srcId="{79745B18-0671-FE44-8CAA-9E4A61C7D34F}" destId="{63D688EC-AD05-0241-9535-69E2109D862F}" srcOrd="0" destOrd="0" presId="urn:microsoft.com/office/officeart/2005/8/layout/default"/>
    <dgm:cxn modelId="{D555F6FD-16F7-5B40-9D16-B81B1CF57B0D}" type="presOf" srcId="{4947C810-215E-3B43-89BF-C15C802E35DE}" destId="{D1D0F04A-97F8-7C47-8C53-7F59965BEFB8}" srcOrd="0" destOrd="0" presId="urn:microsoft.com/office/officeart/2005/8/layout/default"/>
    <dgm:cxn modelId="{8BF1648C-E64B-9E46-ABF8-A96315C929F2}" type="presParOf" srcId="{63D688EC-AD05-0241-9535-69E2109D862F}" destId="{928689F0-A6B2-384E-8FF3-3DAFB53B7E56}" srcOrd="0" destOrd="0" presId="urn:microsoft.com/office/officeart/2005/8/layout/default"/>
    <dgm:cxn modelId="{D1A0BCB6-CC68-1641-81AC-407B135B0B33}" type="presParOf" srcId="{63D688EC-AD05-0241-9535-69E2109D862F}" destId="{C73E066A-7E19-1846-8A67-7BCD5B110536}" srcOrd="1" destOrd="0" presId="urn:microsoft.com/office/officeart/2005/8/layout/default"/>
    <dgm:cxn modelId="{0E5DDB7D-D7CC-0E40-A4B8-68B2EC2A6DB6}" type="presParOf" srcId="{63D688EC-AD05-0241-9535-69E2109D862F}" destId="{6954804B-0CC0-B442-BD64-410BA83E4A7B}" srcOrd="2" destOrd="0" presId="urn:microsoft.com/office/officeart/2005/8/layout/default"/>
    <dgm:cxn modelId="{5ABC6BC5-E0E4-D44E-BC7B-FAFD95557662}" type="presParOf" srcId="{63D688EC-AD05-0241-9535-69E2109D862F}" destId="{5AC2BBD8-FBAE-1F4C-82E7-4F4766DE5AC6}" srcOrd="3" destOrd="0" presId="urn:microsoft.com/office/officeart/2005/8/layout/default"/>
    <dgm:cxn modelId="{B76A6DD9-DC31-9A45-9822-649D5104B217}" type="presParOf" srcId="{63D688EC-AD05-0241-9535-69E2109D862F}" destId="{146A4CD9-306B-A04B-BC35-CB0911FFEBB9}" srcOrd="4" destOrd="0" presId="urn:microsoft.com/office/officeart/2005/8/layout/default"/>
    <dgm:cxn modelId="{8C3526BD-1628-1049-809A-7547BE664A72}" type="presParOf" srcId="{63D688EC-AD05-0241-9535-69E2109D862F}" destId="{705AC39A-4060-EC44-A075-BF371FA470DC}" srcOrd="5" destOrd="0" presId="urn:microsoft.com/office/officeart/2005/8/layout/default"/>
    <dgm:cxn modelId="{2E1F44B4-E104-8447-9264-B0784D2FAF72}" type="presParOf" srcId="{63D688EC-AD05-0241-9535-69E2109D862F}" destId="{28B6308F-54D0-BA4F-B72C-85A95996CD35}" srcOrd="6" destOrd="0" presId="urn:microsoft.com/office/officeart/2005/8/layout/default"/>
    <dgm:cxn modelId="{BB48FD78-FFAD-534B-8F34-7362A87422D1}" type="presParOf" srcId="{63D688EC-AD05-0241-9535-69E2109D862F}" destId="{0739F5D6-8CB9-224A-87E2-5D739E4B0B88}" srcOrd="7" destOrd="0" presId="urn:microsoft.com/office/officeart/2005/8/layout/default"/>
    <dgm:cxn modelId="{2C02F661-9080-7A41-BB88-C6C51A1F1BD8}" type="presParOf" srcId="{63D688EC-AD05-0241-9535-69E2109D862F}" destId="{8ED58F64-1129-7B45-8A8F-362DB957F84D}" srcOrd="8" destOrd="0" presId="urn:microsoft.com/office/officeart/2005/8/layout/default"/>
    <dgm:cxn modelId="{D2537EE8-7891-0542-A3A0-5EEAD6A6E380}" type="presParOf" srcId="{63D688EC-AD05-0241-9535-69E2109D862F}" destId="{DA18242D-BEFA-114D-86CD-A9EBCADED24D}" srcOrd="9" destOrd="0" presId="urn:microsoft.com/office/officeart/2005/8/layout/default"/>
    <dgm:cxn modelId="{F23025CB-6DCF-994A-B2C8-3CCBBB747657}" type="presParOf" srcId="{63D688EC-AD05-0241-9535-69E2109D862F}" destId="{D1D0F04A-97F8-7C47-8C53-7F59965BEFB8}" srcOrd="10" destOrd="0" presId="urn:microsoft.com/office/officeart/2005/8/layout/default"/>
    <dgm:cxn modelId="{3268DB2D-0962-8943-B892-40D57DFFF412}" type="presParOf" srcId="{63D688EC-AD05-0241-9535-69E2109D862F}" destId="{341C4C8E-C7B9-5947-8A0F-267A00F9E20C}" srcOrd="11" destOrd="0" presId="urn:microsoft.com/office/officeart/2005/8/layout/default"/>
    <dgm:cxn modelId="{783120CD-F422-5C4C-9CF0-C8DB954D5435}" type="presParOf" srcId="{63D688EC-AD05-0241-9535-69E2109D862F}" destId="{A00E017E-AEAE-5A4A-A252-DE9DA6325061}" srcOrd="12" destOrd="0" presId="urn:microsoft.com/office/officeart/2005/8/layout/default"/>
    <dgm:cxn modelId="{DD2356FA-A52A-214B-8E9F-D80B6FB00850}" type="presParOf" srcId="{63D688EC-AD05-0241-9535-69E2109D862F}" destId="{950D77D9-CB25-F64E-8B46-B0CF2E5ECC3E}" srcOrd="13" destOrd="0" presId="urn:microsoft.com/office/officeart/2005/8/layout/default"/>
    <dgm:cxn modelId="{9739F820-BA65-B549-8977-9EEF3F6646F2}" type="presParOf" srcId="{63D688EC-AD05-0241-9535-69E2109D862F}" destId="{FB7B2F5D-F94A-3C47-AB11-3DA97835611A}"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A77DFAF-0633-4557-87B0-CA048042230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A479D29-FFC8-4625-8C8A-8BBA5BC03CB1}">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Difficulty speaking</a:t>
          </a:r>
          <a:endParaRPr lang="en-AU" sz="2000" dirty="0"/>
        </a:p>
      </dgm:t>
    </dgm:pt>
    <dgm:pt modelId="{38054A00-0456-4DE4-BA54-295F6E02E1E6}" type="parTrans" cxnId="{D80369A5-8CB0-407D-97CB-8B2B2EC0A8D5}">
      <dgm:prSet/>
      <dgm:spPr/>
      <dgm:t>
        <a:bodyPr/>
        <a:lstStyle/>
        <a:p>
          <a:pPr>
            <a:lnSpc>
              <a:spcPct val="114000"/>
            </a:lnSpc>
            <a:spcBef>
              <a:spcPts val="600"/>
            </a:spcBef>
            <a:spcAft>
              <a:spcPts val="600"/>
            </a:spcAft>
          </a:pPr>
          <a:endParaRPr lang="en-AU" sz="2000"/>
        </a:p>
      </dgm:t>
    </dgm:pt>
    <dgm:pt modelId="{DC9AA843-3918-4251-8885-4C93D4B25278}" type="sibTrans" cxnId="{D80369A5-8CB0-407D-97CB-8B2B2EC0A8D5}">
      <dgm:prSet/>
      <dgm:spPr/>
      <dgm:t>
        <a:bodyPr/>
        <a:lstStyle/>
        <a:p>
          <a:pPr>
            <a:lnSpc>
              <a:spcPct val="114000"/>
            </a:lnSpc>
            <a:spcBef>
              <a:spcPts val="600"/>
            </a:spcBef>
            <a:spcAft>
              <a:spcPts val="600"/>
            </a:spcAft>
          </a:pPr>
          <a:endParaRPr lang="en-AU" sz="2000"/>
        </a:p>
      </dgm:t>
    </dgm:pt>
    <dgm:pt modelId="{C797965C-313C-4C64-9453-5E6BAF182A6A}">
      <dgm:prSet custT="1"/>
      <dgm:spPr>
        <a:solidFill>
          <a:srgbClr val="3CBE99"/>
        </a:solidFill>
      </dgm:spPr>
      <dgm:t>
        <a:bodyPr/>
        <a:lstStyle/>
        <a:p>
          <a:pPr>
            <a:lnSpc>
              <a:spcPct val="114000"/>
            </a:lnSpc>
            <a:spcBef>
              <a:spcPts val="600"/>
            </a:spcBef>
            <a:spcAft>
              <a:spcPts val="600"/>
            </a:spcAft>
          </a:pPr>
          <a:r>
            <a:rPr lang="en-US" sz="2000"/>
            <a:t>Difficulty sleeping</a:t>
          </a:r>
          <a:endParaRPr lang="en-US" sz="2000" dirty="0"/>
        </a:p>
      </dgm:t>
    </dgm:pt>
    <dgm:pt modelId="{6E762B54-6902-461E-B554-94B7BCA225AC}" type="parTrans" cxnId="{E59999A0-837E-4638-896A-56B3E378589A}">
      <dgm:prSet/>
      <dgm:spPr/>
      <dgm:t>
        <a:bodyPr/>
        <a:lstStyle/>
        <a:p>
          <a:pPr>
            <a:lnSpc>
              <a:spcPct val="114000"/>
            </a:lnSpc>
            <a:spcBef>
              <a:spcPts val="600"/>
            </a:spcBef>
            <a:spcAft>
              <a:spcPts val="600"/>
            </a:spcAft>
          </a:pPr>
          <a:endParaRPr lang="en-AU" sz="2000"/>
        </a:p>
      </dgm:t>
    </dgm:pt>
    <dgm:pt modelId="{7049CDA0-0CA4-4190-8CF5-EAD519567BFB}" type="sibTrans" cxnId="{E59999A0-837E-4638-896A-56B3E378589A}">
      <dgm:prSet/>
      <dgm:spPr/>
      <dgm:t>
        <a:bodyPr/>
        <a:lstStyle/>
        <a:p>
          <a:pPr>
            <a:lnSpc>
              <a:spcPct val="114000"/>
            </a:lnSpc>
            <a:spcBef>
              <a:spcPts val="600"/>
            </a:spcBef>
            <a:spcAft>
              <a:spcPts val="600"/>
            </a:spcAft>
          </a:pPr>
          <a:endParaRPr lang="en-AU" sz="2000"/>
        </a:p>
      </dgm:t>
    </dgm:pt>
    <dgm:pt modelId="{7ACDC260-50B2-4152-A312-D64E16FCB599}">
      <dgm:prSet custT="1"/>
      <dgm:spPr/>
      <dgm:t>
        <a:bodyPr/>
        <a:lstStyle/>
        <a:p>
          <a:pPr>
            <a:lnSpc>
              <a:spcPct val="114000"/>
            </a:lnSpc>
            <a:spcBef>
              <a:spcPts val="600"/>
            </a:spcBef>
            <a:spcAft>
              <a:spcPts val="600"/>
            </a:spcAft>
          </a:pPr>
          <a:r>
            <a:rPr lang="en-US" sz="2000"/>
            <a:t>Reduced sexual function</a:t>
          </a:r>
          <a:endParaRPr lang="en-US" sz="2000" dirty="0"/>
        </a:p>
      </dgm:t>
    </dgm:pt>
    <dgm:pt modelId="{005FA7D4-5719-4C95-B153-AAE6EA6DA035}" type="parTrans" cxnId="{CA2C72C8-B3F9-4CE6-92B7-113C642EBFD9}">
      <dgm:prSet/>
      <dgm:spPr/>
      <dgm:t>
        <a:bodyPr/>
        <a:lstStyle/>
        <a:p>
          <a:pPr>
            <a:lnSpc>
              <a:spcPct val="114000"/>
            </a:lnSpc>
            <a:spcBef>
              <a:spcPts val="600"/>
            </a:spcBef>
            <a:spcAft>
              <a:spcPts val="600"/>
            </a:spcAft>
          </a:pPr>
          <a:endParaRPr lang="en-AU" sz="2000"/>
        </a:p>
      </dgm:t>
    </dgm:pt>
    <dgm:pt modelId="{92BBE67D-9A1E-4A03-9C3E-F389F3E01F8E}" type="sibTrans" cxnId="{CA2C72C8-B3F9-4CE6-92B7-113C642EBFD9}">
      <dgm:prSet/>
      <dgm:spPr/>
      <dgm:t>
        <a:bodyPr/>
        <a:lstStyle/>
        <a:p>
          <a:pPr>
            <a:lnSpc>
              <a:spcPct val="114000"/>
            </a:lnSpc>
            <a:spcBef>
              <a:spcPts val="600"/>
            </a:spcBef>
            <a:spcAft>
              <a:spcPts val="600"/>
            </a:spcAft>
          </a:pPr>
          <a:endParaRPr lang="en-AU" sz="2000"/>
        </a:p>
      </dgm:t>
    </dgm:pt>
    <dgm:pt modelId="{DDC15F28-755A-400F-ACF9-256086316F23}" type="pres">
      <dgm:prSet presAssocID="{7A77DFAF-0633-4557-87B0-CA0480422308}" presName="diagram" presStyleCnt="0">
        <dgm:presLayoutVars>
          <dgm:dir/>
          <dgm:resizeHandles val="exact"/>
        </dgm:presLayoutVars>
      </dgm:prSet>
      <dgm:spPr/>
    </dgm:pt>
    <dgm:pt modelId="{474A1539-F448-4578-A063-B8F063E19A82}" type="pres">
      <dgm:prSet presAssocID="{AA479D29-FFC8-4625-8C8A-8BBA5BC03CB1}" presName="node" presStyleLbl="node1" presStyleIdx="0" presStyleCnt="3">
        <dgm:presLayoutVars>
          <dgm:bulletEnabled val="1"/>
        </dgm:presLayoutVars>
      </dgm:prSet>
      <dgm:spPr/>
    </dgm:pt>
    <dgm:pt modelId="{BAA46304-99AD-4E73-86FB-9B8411D88CBF}" type="pres">
      <dgm:prSet presAssocID="{DC9AA843-3918-4251-8885-4C93D4B25278}" presName="sibTrans" presStyleCnt="0"/>
      <dgm:spPr/>
    </dgm:pt>
    <dgm:pt modelId="{064F624F-E8B3-4BE8-8DCE-7EC447F76AD4}" type="pres">
      <dgm:prSet presAssocID="{C797965C-313C-4C64-9453-5E6BAF182A6A}" presName="node" presStyleLbl="node1" presStyleIdx="1" presStyleCnt="3">
        <dgm:presLayoutVars>
          <dgm:bulletEnabled val="1"/>
        </dgm:presLayoutVars>
      </dgm:prSet>
      <dgm:spPr/>
    </dgm:pt>
    <dgm:pt modelId="{0B342983-0549-42B6-B866-22EF8367AD22}" type="pres">
      <dgm:prSet presAssocID="{7049CDA0-0CA4-4190-8CF5-EAD519567BFB}" presName="sibTrans" presStyleCnt="0"/>
      <dgm:spPr/>
    </dgm:pt>
    <dgm:pt modelId="{3AFE162C-7E26-414E-A356-592E04638B3A}" type="pres">
      <dgm:prSet presAssocID="{7ACDC260-50B2-4152-A312-D64E16FCB599}" presName="node" presStyleLbl="node1" presStyleIdx="2" presStyleCnt="3">
        <dgm:presLayoutVars>
          <dgm:bulletEnabled val="1"/>
        </dgm:presLayoutVars>
      </dgm:prSet>
      <dgm:spPr/>
    </dgm:pt>
  </dgm:ptLst>
  <dgm:cxnLst>
    <dgm:cxn modelId="{1C714458-BD54-4845-927A-A12A3D69A369}" type="presOf" srcId="{AA479D29-FFC8-4625-8C8A-8BBA5BC03CB1}" destId="{474A1539-F448-4578-A063-B8F063E19A82}" srcOrd="0" destOrd="0" presId="urn:microsoft.com/office/officeart/2005/8/layout/default"/>
    <dgm:cxn modelId="{1E3C1397-78B5-4DC8-AE39-5CF53C4D911A}" type="presOf" srcId="{7A77DFAF-0633-4557-87B0-CA0480422308}" destId="{DDC15F28-755A-400F-ACF9-256086316F23}" srcOrd="0" destOrd="0" presId="urn:microsoft.com/office/officeart/2005/8/layout/default"/>
    <dgm:cxn modelId="{E59999A0-837E-4638-896A-56B3E378589A}" srcId="{7A77DFAF-0633-4557-87B0-CA0480422308}" destId="{C797965C-313C-4C64-9453-5E6BAF182A6A}" srcOrd="1" destOrd="0" parTransId="{6E762B54-6902-461E-B554-94B7BCA225AC}" sibTransId="{7049CDA0-0CA4-4190-8CF5-EAD519567BFB}"/>
    <dgm:cxn modelId="{D80369A5-8CB0-407D-97CB-8B2B2EC0A8D5}" srcId="{7A77DFAF-0633-4557-87B0-CA0480422308}" destId="{AA479D29-FFC8-4625-8C8A-8BBA5BC03CB1}" srcOrd="0" destOrd="0" parTransId="{38054A00-0456-4DE4-BA54-295F6E02E1E6}" sibTransId="{DC9AA843-3918-4251-8885-4C93D4B25278}"/>
    <dgm:cxn modelId="{A8439DC2-BB50-43DD-9D51-43B61B358F1E}" type="presOf" srcId="{C797965C-313C-4C64-9453-5E6BAF182A6A}" destId="{064F624F-E8B3-4BE8-8DCE-7EC447F76AD4}" srcOrd="0" destOrd="0" presId="urn:microsoft.com/office/officeart/2005/8/layout/default"/>
    <dgm:cxn modelId="{CA2C72C8-B3F9-4CE6-92B7-113C642EBFD9}" srcId="{7A77DFAF-0633-4557-87B0-CA0480422308}" destId="{7ACDC260-50B2-4152-A312-D64E16FCB599}" srcOrd="2" destOrd="0" parTransId="{005FA7D4-5719-4C95-B153-AAE6EA6DA035}" sibTransId="{92BBE67D-9A1E-4A03-9C3E-F389F3E01F8E}"/>
    <dgm:cxn modelId="{3AC640E7-CB7C-494B-A760-D72D1006605D}" type="presOf" srcId="{7ACDC260-50B2-4152-A312-D64E16FCB599}" destId="{3AFE162C-7E26-414E-A356-592E04638B3A}" srcOrd="0" destOrd="0" presId="urn:microsoft.com/office/officeart/2005/8/layout/default"/>
    <dgm:cxn modelId="{E7A4238C-B364-4E14-A492-DDEACBE2AF55}" type="presParOf" srcId="{DDC15F28-755A-400F-ACF9-256086316F23}" destId="{474A1539-F448-4578-A063-B8F063E19A82}" srcOrd="0" destOrd="0" presId="urn:microsoft.com/office/officeart/2005/8/layout/default"/>
    <dgm:cxn modelId="{781062A9-2CBC-4B66-95ED-7344308E6FD1}" type="presParOf" srcId="{DDC15F28-755A-400F-ACF9-256086316F23}" destId="{BAA46304-99AD-4E73-86FB-9B8411D88CBF}" srcOrd="1" destOrd="0" presId="urn:microsoft.com/office/officeart/2005/8/layout/default"/>
    <dgm:cxn modelId="{0242FC3D-05F9-4C72-A1DC-E2BED5164228}" type="presParOf" srcId="{DDC15F28-755A-400F-ACF9-256086316F23}" destId="{064F624F-E8B3-4BE8-8DCE-7EC447F76AD4}" srcOrd="2" destOrd="0" presId="urn:microsoft.com/office/officeart/2005/8/layout/default"/>
    <dgm:cxn modelId="{57BB12BE-48A8-4820-AA1A-49099C4B060C}" type="presParOf" srcId="{DDC15F28-755A-400F-ACF9-256086316F23}" destId="{0B342983-0549-42B6-B866-22EF8367AD22}" srcOrd="3" destOrd="0" presId="urn:microsoft.com/office/officeart/2005/8/layout/default"/>
    <dgm:cxn modelId="{235DC84B-5A36-46FC-AF12-D7B7A959CC05}" type="presParOf" srcId="{DDC15F28-755A-400F-ACF9-256086316F23}" destId="{3AFE162C-7E26-414E-A356-592E04638B3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7854C19-F772-47E9-BC43-AAB003B8B28B}"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B98BCBC-E3BE-43FA-A6B1-2B5A16698236}">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Attitude</a:t>
          </a:r>
          <a:endParaRPr lang="en-AU" sz="2000"/>
        </a:p>
      </dgm:t>
    </dgm:pt>
    <dgm:pt modelId="{3A5CACE6-533C-4BEC-AA70-75CDEC264730}" type="parTrans" cxnId="{ED1CFD42-EBC5-4FFA-8E44-2AC9784DBB0F}">
      <dgm:prSet/>
      <dgm:spPr/>
      <dgm:t>
        <a:bodyPr/>
        <a:lstStyle/>
        <a:p>
          <a:pPr>
            <a:lnSpc>
              <a:spcPct val="114000"/>
            </a:lnSpc>
            <a:spcBef>
              <a:spcPts val="600"/>
            </a:spcBef>
            <a:spcAft>
              <a:spcPts val="600"/>
            </a:spcAft>
          </a:pPr>
          <a:endParaRPr lang="en-AU" sz="2000"/>
        </a:p>
      </dgm:t>
    </dgm:pt>
    <dgm:pt modelId="{B937A3C0-CCC8-405C-B7F2-83B74AD5211F}" type="sibTrans" cxnId="{ED1CFD42-EBC5-4FFA-8E44-2AC9784DBB0F}">
      <dgm:prSet/>
      <dgm:spPr/>
      <dgm:t>
        <a:bodyPr/>
        <a:lstStyle/>
        <a:p>
          <a:pPr>
            <a:lnSpc>
              <a:spcPct val="114000"/>
            </a:lnSpc>
            <a:spcBef>
              <a:spcPts val="600"/>
            </a:spcBef>
            <a:spcAft>
              <a:spcPts val="600"/>
            </a:spcAft>
          </a:pPr>
          <a:endParaRPr lang="en-AU" sz="2000"/>
        </a:p>
      </dgm:t>
    </dgm:pt>
    <dgm:pt modelId="{C5AEF738-9330-4A0B-B889-77128CB65476}">
      <dgm:prSet custT="1"/>
      <dgm:spPr/>
      <dgm:t>
        <a:bodyPr/>
        <a:lstStyle/>
        <a:p>
          <a:pPr>
            <a:lnSpc>
              <a:spcPct val="114000"/>
            </a:lnSpc>
            <a:spcBef>
              <a:spcPts val="600"/>
            </a:spcBef>
            <a:spcAft>
              <a:spcPts val="600"/>
            </a:spcAft>
          </a:pPr>
          <a:r>
            <a:rPr lang="en-US" sz="2000" dirty="0"/>
            <a:t>Capability</a:t>
          </a:r>
        </a:p>
      </dgm:t>
    </dgm:pt>
    <dgm:pt modelId="{F5E82F39-A2DE-4E4B-B8BD-68C7698A8530}" type="parTrans" cxnId="{68E527B8-F171-4C5E-9814-8AE474E8B9AB}">
      <dgm:prSet/>
      <dgm:spPr/>
      <dgm:t>
        <a:bodyPr/>
        <a:lstStyle/>
        <a:p>
          <a:pPr>
            <a:lnSpc>
              <a:spcPct val="114000"/>
            </a:lnSpc>
            <a:spcBef>
              <a:spcPts val="600"/>
            </a:spcBef>
            <a:spcAft>
              <a:spcPts val="600"/>
            </a:spcAft>
          </a:pPr>
          <a:endParaRPr lang="en-AU" sz="2000"/>
        </a:p>
      </dgm:t>
    </dgm:pt>
    <dgm:pt modelId="{308E3495-5873-40BB-A9EF-EED9D87A0068}" type="sibTrans" cxnId="{68E527B8-F171-4C5E-9814-8AE474E8B9AB}">
      <dgm:prSet/>
      <dgm:spPr/>
      <dgm:t>
        <a:bodyPr/>
        <a:lstStyle/>
        <a:p>
          <a:pPr>
            <a:lnSpc>
              <a:spcPct val="114000"/>
            </a:lnSpc>
            <a:spcBef>
              <a:spcPts val="600"/>
            </a:spcBef>
            <a:spcAft>
              <a:spcPts val="600"/>
            </a:spcAft>
          </a:pPr>
          <a:endParaRPr lang="en-AU" sz="2000"/>
        </a:p>
      </dgm:t>
    </dgm:pt>
    <dgm:pt modelId="{5D53B253-141A-4BDB-B4EC-D7FF37D31DC0}">
      <dgm:prSet custT="1"/>
      <dgm:spPr/>
      <dgm:t>
        <a:bodyPr/>
        <a:lstStyle/>
        <a:p>
          <a:pPr>
            <a:lnSpc>
              <a:spcPct val="114000"/>
            </a:lnSpc>
            <a:spcBef>
              <a:spcPts val="600"/>
            </a:spcBef>
            <a:spcAft>
              <a:spcPts val="600"/>
            </a:spcAft>
          </a:pPr>
          <a:r>
            <a:rPr lang="en-US" sz="2000"/>
            <a:t>Physical functioning</a:t>
          </a:r>
          <a:endParaRPr lang="en-US" sz="2000" dirty="0"/>
        </a:p>
      </dgm:t>
    </dgm:pt>
    <dgm:pt modelId="{C85F993C-CA1C-4E85-9C95-3788F86BF58E}" type="parTrans" cxnId="{D21AB394-1702-4A40-BAC7-9223E27C243F}">
      <dgm:prSet/>
      <dgm:spPr/>
      <dgm:t>
        <a:bodyPr/>
        <a:lstStyle/>
        <a:p>
          <a:pPr>
            <a:lnSpc>
              <a:spcPct val="114000"/>
            </a:lnSpc>
            <a:spcBef>
              <a:spcPts val="600"/>
            </a:spcBef>
            <a:spcAft>
              <a:spcPts val="600"/>
            </a:spcAft>
          </a:pPr>
          <a:endParaRPr lang="en-AU" sz="2000"/>
        </a:p>
      </dgm:t>
    </dgm:pt>
    <dgm:pt modelId="{33B004BB-9A25-43C0-9338-CB44610874EB}" type="sibTrans" cxnId="{D21AB394-1702-4A40-BAC7-9223E27C243F}">
      <dgm:prSet/>
      <dgm:spPr/>
      <dgm:t>
        <a:bodyPr/>
        <a:lstStyle/>
        <a:p>
          <a:pPr>
            <a:lnSpc>
              <a:spcPct val="114000"/>
            </a:lnSpc>
            <a:spcBef>
              <a:spcPts val="600"/>
            </a:spcBef>
            <a:spcAft>
              <a:spcPts val="600"/>
            </a:spcAft>
          </a:pPr>
          <a:endParaRPr lang="en-AU" sz="2000"/>
        </a:p>
      </dgm:t>
    </dgm:pt>
    <dgm:pt modelId="{7837790C-B179-4597-807C-CA73C961F154}" type="pres">
      <dgm:prSet presAssocID="{A7854C19-F772-47E9-BC43-AAB003B8B28B}" presName="Name0" presStyleCnt="0">
        <dgm:presLayoutVars>
          <dgm:dir/>
          <dgm:resizeHandles val="exact"/>
        </dgm:presLayoutVars>
      </dgm:prSet>
      <dgm:spPr/>
    </dgm:pt>
    <dgm:pt modelId="{FDE1CA44-1203-4269-B4F8-FAC94D7BC4B2}" type="pres">
      <dgm:prSet presAssocID="{2B98BCBC-E3BE-43FA-A6B1-2B5A16698236}" presName="node" presStyleLbl="node1" presStyleIdx="0" presStyleCnt="3">
        <dgm:presLayoutVars>
          <dgm:bulletEnabled val="1"/>
        </dgm:presLayoutVars>
      </dgm:prSet>
      <dgm:spPr/>
    </dgm:pt>
    <dgm:pt modelId="{74BBBCE1-D162-4BB0-ADFE-0E273664153A}" type="pres">
      <dgm:prSet presAssocID="{B937A3C0-CCC8-405C-B7F2-83B74AD5211F}" presName="sibTrans" presStyleCnt="0"/>
      <dgm:spPr/>
    </dgm:pt>
    <dgm:pt modelId="{564653A6-116F-497A-AD2C-3BC1DBB2613C}" type="pres">
      <dgm:prSet presAssocID="{C5AEF738-9330-4A0B-B889-77128CB65476}" presName="node" presStyleLbl="node1" presStyleIdx="1" presStyleCnt="3">
        <dgm:presLayoutVars>
          <dgm:bulletEnabled val="1"/>
        </dgm:presLayoutVars>
      </dgm:prSet>
      <dgm:spPr/>
    </dgm:pt>
    <dgm:pt modelId="{67F47220-7819-419F-8D33-98EBB9366A94}" type="pres">
      <dgm:prSet presAssocID="{308E3495-5873-40BB-A9EF-EED9D87A0068}" presName="sibTrans" presStyleCnt="0"/>
      <dgm:spPr/>
    </dgm:pt>
    <dgm:pt modelId="{4C104145-83CB-401A-8318-7CD01D948407}" type="pres">
      <dgm:prSet presAssocID="{5D53B253-141A-4BDB-B4EC-D7FF37D31DC0}" presName="node" presStyleLbl="node1" presStyleIdx="2" presStyleCnt="3">
        <dgm:presLayoutVars>
          <dgm:bulletEnabled val="1"/>
        </dgm:presLayoutVars>
      </dgm:prSet>
      <dgm:spPr/>
    </dgm:pt>
  </dgm:ptLst>
  <dgm:cxnLst>
    <dgm:cxn modelId="{71CB4433-F0F6-40A1-8DF0-126BB84DE005}" type="presOf" srcId="{A7854C19-F772-47E9-BC43-AAB003B8B28B}" destId="{7837790C-B179-4597-807C-CA73C961F154}" srcOrd="0" destOrd="0" presId="urn:microsoft.com/office/officeart/2005/8/layout/hList6"/>
    <dgm:cxn modelId="{ED1CFD42-EBC5-4FFA-8E44-2AC9784DBB0F}" srcId="{A7854C19-F772-47E9-BC43-AAB003B8B28B}" destId="{2B98BCBC-E3BE-43FA-A6B1-2B5A16698236}" srcOrd="0" destOrd="0" parTransId="{3A5CACE6-533C-4BEC-AA70-75CDEC264730}" sibTransId="{B937A3C0-CCC8-405C-B7F2-83B74AD5211F}"/>
    <dgm:cxn modelId="{5FB44A6C-6A04-4121-A2D5-21B1FC99B65F}" type="presOf" srcId="{2B98BCBC-E3BE-43FA-A6B1-2B5A16698236}" destId="{FDE1CA44-1203-4269-B4F8-FAC94D7BC4B2}" srcOrd="0" destOrd="0" presId="urn:microsoft.com/office/officeart/2005/8/layout/hList6"/>
    <dgm:cxn modelId="{D21AB394-1702-4A40-BAC7-9223E27C243F}" srcId="{A7854C19-F772-47E9-BC43-AAB003B8B28B}" destId="{5D53B253-141A-4BDB-B4EC-D7FF37D31DC0}" srcOrd="2" destOrd="0" parTransId="{C85F993C-CA1C-4E85-9C95-3788F86BF58E}" sibTransId="{33B004BB-9A25-43C0-9338-CB44610874EB}"/>
    <dgm:cxn modelId="{68E527B8-F171-4C5E-9814-8AE474E8B9AB}" srcId="{A7854C19-F772-47E9-BC43-AAB003B8B28B}" destId="{C5AEF738-9330-4A0B-B889-77128CB65476}" srcOrd="1" destOrd="0" parTransId="{F5E82F39-A2DE-4E4B-B8BD-68C7698A8530}" sibTransId="{308E3495-5873-40BB-A9EF-EED9D87A0068}"/>
    <dgm:cxn modelId="{525A94CC-2B8D-4C0E-9B2B-AEA238357096}" type="presOf" srcId="{5D53B253-141A-4BDB-B4EC-D7FF37D31DC0}" destId="{4C104145-83CB-401A-8318-7CD01D948407}" srcOrd="0" destOrd="0" presId="urn:microsoft.com/office/officeart/2005/8/layout/hList6"/>
    <dgm:cxn modelId="{265F10D5-F038-46D4-8ED0-7A2B44025C68}" type="presOf" srcId="{C5AEF738-9330-4A0B-B889-77128CB65476}" destId="{564653A6-116F-497A-AD2C-3BC1DBB2613C}" srcOrd="0" destOrd="0" presId="urn:microsoft.com/office/officeart/2005/8/layout/hList6"/>
    <dgm:cxn modelId="{C71DDDEA-75C2-412C-A38B-F1F204593D60}" type="presParOf" srcId="{7837790C-B179-4597-807C-CA73C961F154}" destId="{FDE1CA44-1203-4269-B4F8-FAC94D7BC4B2}" srcOrd="0" destOrd="0" presId="urn:microsoft.com/office/officeart/2005/8/layout/hList6"/>
    <dgm:cxn modelId="{B4931B76-D9A3-43AB-BE00-828E23BD9D42}" type="presParOf" srcId="{7837790C-B179-4597-807C-CA73C961F154}" destId="{74BBBCE1-D162-4BB0-ADFE-0E273664153A}" srcOrd="1" destOrd="0" presId="urn:microsoft.com/office/officeart/2005/8/layout/hList6"/>
    <dgm:cxn modelId="{4285EC44-B97F-410D-B5B6-6D6E75A42B50}" type="presParOf" srcId="{7837790C-B179-4597-807C-CA73C961F154}" destId="{564653A6-116F-497A-AD2C-3BC1DBB2613C}" srcOrd="2" destOrd="0" presId="urn:microsoft.com/office/officeart/2005/8/layout/hList6"/>
    <dgm:cxn modelId="{05A76122-1705-4A87-9CFC-1F949A9AF813}" type="presParOf" srcId="{7837790C-B179-4597-807C-CA73C961F154}" destId="{67F47220-7819-419F-8D33-98EBB9366A94}" srcOrd="3" destOrd="0" presId="urn:microsoft.com/office/officeart/2005/8/layout/hList6"/>
    <dgm:cxn modelId="{0BB33138-7BD2-4086-BD8A-5CAD955FE84C}" type="presParOf" srcId="{7837790C-B179-4597-807C-CA73C961F154}" destId="{4C104145-83CB-401A-8318-7CD01D948407}"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BA46D7C-C442-4018-B348-56C9BCFA043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823FCC4-A444-4EA6-AE7C-145F82E05E28}">
      <dgm:prSet phldrT="[Text]" custT="1"/>
      <dgm:spPr/>
      <dgm:t>
        <a:bodyPr/>
        <a:lstStyle/>
        <a:p>
          <a:r>
            <a:rPr lang="en-AU" sz="1800" dirty="0"/>
            <a:t>Participation</a:t>
          </a:r>
        </a:p>
      </dgm:t>
    </dgm:pt>
    <dgm:pt modelId="{BE8710BD-44B4-440B-81AD-2803EDF2B843}" type="parTrans" cxnId="{7BEDEFDB-266D-4E42-96DC-3E29F813EBD4}">
      <dgm:prSet/>
      <dgm:spPr/>
      <dgm:t>
        <a:bodyPr/>
        <a:lstStyle/>
        <a:p>
          <a:endParaRPr lang="en-AU" sz="1200"/>
        </a:p>
      </dgm:t>
    </dgm:pt>
    <dgm:pt modelId="{47D0C54A-2F32-4D21-9026-B8712CB5E3EE}" type="sibTrans" cxnId="{7BEDEFDB-266D-4E42-96DC-3E29F813EBD4}">
      <dgm:prSet/>
      <dgm:spPr/>
      <dgm:t>
        <a:bodyPr/>
        <a:lstStyle/>
        <a:p>
          <a:endParaRPr lang="en-AU" sz="1200"/>
        </a:p>
      </dgm:t>
    </dgm:pt>
    <dgm:pt modelId="{D830FA94-F1F0-4BAC-9CCA-4E9F470450CF}">
      <dgm:prSet phldrT="[Text]" custT="1"/>
      <dgm:spPr/>
      <dgm:t>
        <a:bodyPr/>
        <a:lstStyle/>
        <a:p>
          <a:r>
            <a:rPr lang="en-AU" sz="1800" dirty="0"/>
            <a:t>Accountability</a:t>
          </a:r>
        </a:p>
      </dgm:t>
    </dgm:pt>
    <dgm:pt modelId="{4182CC14-0BDC-4956-B7C1-B9B863B33A74}" type="parTrans" cxnId="{95EF6F73-EC61-40AB-9F84-DC8CFD0774FE}">
      <dgm:prSet/>
      <dgm:spPr/>
      <dgm:t>
        <a:bodyPr/>
        <a:lstStyle/>
        <a:p>
          <a:endParaRPr lang="en-AU" sz="1200"/>
        </a:p>
      </dgm:t>
    </dgm:pt>
    <dgm:pt modelId="{59A539E8-414A-4692-A3F3-162A4F3BE6C3}" type="sibTrans" cxnId="{95EF6F73-EC61-40AB-9F84-DC8CFD0774FE}">
      <dgm:prSet/>
      <dgm:spPr/>
      <dgm:t>
        <a:bodyPr/>
        <a:lstStyle/>
        <a:p>
          <a:endParaRPr lang="en-AU" sz="1200"/>
        </a:p>
      </dgm:t>
    </dgm:pt>
    <dgm:pt modelId="{E5A359A2-BC28-48DC-A085-9BC13C466E68}">
      <dgm:prSet phldrT="[Text]" custT="1"/>
      <dgm:spPr/>
      <dgm:t>
        <a:bodyPr/>
        <a:lstStyle/>
        <a:p>
          <a:r>
            <a:rPr lang="en-AU" sz="1800" dirty="0"/>
            <a:t>Non-Discrimination and Equality</a:t>
          </a:r>
        </a:p>
      </dgm:t>
    </dgm:pt>
    <dgm:pt modelId="{0DE26E45-C5FC-487D-B008-771CA48BB5F5}" type="parTrans" cxnId="{7F62793B-7BA6-4F8B-A9B3-222D82D7222D}">
      <dgm:prSet/>
      <dgm:spPr/>
      <dgm:t>
        <a:bodyPr/>
        <a:lstStyle/>
        <a:p>
          <a:endParaRPr lang="en-AU" sz="1200"/>
        </a:p>
      </dgm:t>
    </dgm:pt>
    <dgm:pt modelId="{E4A0403E-4790-429A-B208-17926BA86880}" type="sibTrans" cxnId="{7F62793B-7BA6-4F8B-A9B3-222D82D7222D}">
      <dgm:prSet/>
      <dgm:spPr/>
      <dgm:t>
        <a:bodyPr/>
        <a:lstStyle/>
        <a:p>
          <a:endParaRPr lang="en-AU" sz="1200"/>
        </a:p>
      </dgm:t>
    </dgm:pt>
    <dgm:pt modelId="{3A20245C-2554-4CFE-93BD-68BE69AD920D}">
      <dgm:prSet phldrT="[Text]" custT="1"/>
      <dgm:spPr/>
      <dgm:t>
        <a:bodyPr/>
        <a:lstStyle/>
        <a:p>
          <a:r>
            <a:rPr lang="en-AU" sz="1800" dirty="0"/>
            <a:t>Empowerment</a:t>
          </a:r>
        </a:p>
      </dgm:t>
    </dgm:pt>
    <dgm:pt modelId="{32DB6603-3238-4D25-9185-B5CBC5927B2A}" type="parTrans" cxnId="{91C7ED4C-4BE9-4D0E-A44D-982841770837}">
      <dgm:prSet/>
      <dgm:spPr/>
      <dgm:t>
        <a:bodyPr/>
        <a:lstStyle/>
        <a:p>
          <a:endParaRPr lang="en-AU" sz="1200"/>
        </a:p>
      </dgm:t>
    </dgm:pt>
    <dgm:pt modelId="{F5453CC8-0AA8-464B-B298-F2D6AE0F4AF9}" type="sibTrans" cxnId="{91C7ED4C-4BE9-4D0E-A44D-982841770837}">
      <dgm:prSet/>
      <dgm:spPr/>
      <dgm:t>
        <a:bodyPr/>
        <a:lstStyle/>
        <a:p>
          <a:endParaRPr lang="en-AU" sz="1200"/>
        </a:p>
      </dgm:t>
    </dgm:pt>
    <dgm:pt modelId="{A03E2705-A4ED-4421-ABFD-5B22CF64C85A}">
      <dgm:prSet phldrT="[Text]" custT="1"/>
      <dgm:spPr/>
      <dgm:t>
        <a:bodyPr/>
        <a:lstStyle/>
        <a:p>
          <a:r>
            <a:rPr lang="en-AU" sz="1800" dirty="0"/>
            <a:t>Legality</a:t>
          </a:r>
        </a:p>
      </dgm:t>
    </dgm:pt>
    <dgm:pt modelId="{28A56B01-3910-434F-8ECF-DFE36160C073}" type="parTrans" cxnId="{6B02EE62-9241-4E87-8AD4-92920B1C1D15}">
      <dgm:prSet/>
      <dgm:spPr/>
      <dgm:t>
        <a:bodyPr/>
        <a:lstStyle/>
        <a:p>
          <a:endParaRPr lang="en-AU" sz="1200"/>
        </a:p>
      </dgm:t>
    </dgm:pt>
    <dgm:pt modelId="{FF4CAC38-275B-484F-BB34-508BB7954D77}" type="sibTrans" cxnId="{6B02EE62-9241-4E87-8AD4-92920B1C1D15}">
      <dgm:prSet/>
      <dgm:spPr/>
      <dgm:t>
        <a:bodyPr/>
        <a:lstStyle/>
        <a:p>
          <a:endParaRPr lang="en-AU" sz="1200"/>
        </a:p>
      </dgm:t>
    </dgm:pt>
    <dgm:pt modelId="{07B19BA7-983B-4691-8CEC-719BA3E518AA}" type="pres">
      <dgm:prSet presAssocID="{0BA46D7C-C442-4018-B348-56C9BCFA043B}" presName="diagram" presStyleCnt="0">
        <dgm:presLayoutVars>
          <dgm:dir/>
          <dgm:resizeHandles val="exact"/>
        </dgm:presLayoutVars>
      </dgm:prSet>
      <dgm:spPr/>
    </dgm:pt>
    <dgm:pt modelId="{AB22FDD7-B105-4A51-9D52-7A326AFD01EC}" type="pres">
      <dgm:prSet presAssocID="{3823FCC4-A444-4EA6-AE7C-145F82E05E28}" presName="node" presStyleLbl="node1" presStyleIdx="0" presStyleCnt="5">
        <dgm:presLayoutVars>
          <dgm:bulletEnabled val="1"/>
        </dgm:presLayoutVars>
      </dgm:prSet>
      <dgm:spPr/>
    </dgm:pt>
    <dgm:pt modelId="{0916A26B-897C-46E4-814F-0BB59665A3DC}" type="pres">
      <dgm:prSet presAssocID="{47D0C54A-2F32-4D21-9026-B8712CB5E3EE}" presName="sibTrans" presStyleCnt="0"/>
      <dgm:spPr/>
    </dgm:pt>
    <dgm:pt modelId="{42FC9686-3700-4439-BB28-E00E673E75DC}" type="pres">
      <dgm:prSet presAssocID="{D830FA94-F1F0-4BAC-9CCA-4E9F470450CF}" presName="node" presStyleLbl="node1" presStyleIdx="1" presStyleCnt="5">
        <dgm:presLayoutVars>
          <dgm:bulletEnabled val="1"/>
        </dgm:presLayoutVars>
      </dgm:prSet>
      <dgm:spPr/>
    </dgm:pt>
    <dgm:pt modelId="{01139361-20B0-4CC3-8D8A-3C3E3C4A1D5F}" type="pres">
      <dgm:prSet presAssocID="{59A539E8-414A-4692-A3F3-162A4F3BE6C3}" presName="sibTrans" presStyleCnt="0"/>
      <dgm:spPr/>
    </dgm:pt>
    <dgm:pt modelId="{55DB2297-F00F-4434-B0D9-F21742505DC7}" type="pres">
      <dgm:prSet presAssocID="{E5A359A2-BC28-48DC-A085-9BC13C466E68}" presName="node" presStyleLbl="node1" presStyleIdx="2" presStyleCnt="5">
        <dgm:presLayoutVars>
          <dgm:bulletEnabled val="1"/>
        </dgm:presLayoutVars>
      </dgm:prSet>
      <dgm:spPr/>
    </dgm:pt>
    <dgm:pt modelId="{6FFC8786-0349-4F50-8E22-DC7C3BD011A5}" type="pres">
      <dgm:prSet presAssocID="{E4A0403E-4790-429A-B208-17926BA86880}" presName="sibTrans" presStyleCnt="0"/>
      <dgm:spPr/>
    </dgm:pt>
    <dgm:pt modelId="{DEE46818-9CE7-48D7-9F43-BC4BB9ACE0C0}" type="pres">
      <dgm:prSet presAssocID="{3A20245C-2554-4CFE-93BD-68BE69AD920D}" presName="node" presStyleLbl="node1" presStyleIdx="3" presStyleCnt="5">
        <dgm:presLayoutVars>
          <dgm:bulletEnabled val="1"/>
        </dgm:presLayoutVars>
      </dgm:prSet>
      <dgm:spPr/>
    </dgm:pt>
    <dgm:pt modelId="{E35E55C1-38FB-4B37-841B-9711FE6AD492}" type="pres">
      <dgm:prSet presAssocID="{F5453CC8-0AA8-464B-B298-F2D6AE0F4AF9}" presName="sibTrans" presStyleCnt="0"/>
      <dgm:spPr/>
    </dgm:pt>
    <dgm:pt modelId="{04F6FE32-6FFD-4099-AB5A-C6D678D28EC1}" type="pres">
      <dgm:prSet presAssocID="{A03E2705-A4ED-4421-ABFD-5B22CF64C85A}" presName="node" presStyleLbl="node1" presStyleIdx="4" presStyleCnt="5">
        <dgm:presLayoutVars>
          <dgm:bulletEnabled val="1"/>
        </dgm:presLayoutVars>
      </dgm:prSet>
      <dgm:spPr/>
    </dgm:pt>
  </dgm:ptLst>
  <dgm:cxnLst>
    <dgm:cxn modelId="{7A8D7618-8B72-4939-B93B-756A8290708B}" type="presOf" srcId="{0BA46D7C-C442-4018-B348-56C9BCFA043B}" destId="{07B19BA7-983B-4691-8CEC-719BA3E518AA}" srcOrd="0" destOrd="0" presId="urn:microsoft.com/office/officeart/2005/8/layout/default"/>
    <dgm:cxn modelId="{A2898A19-3331-4E24-8CB7-33BFBC0B5D64}" type="presOf" srcId="{3A20245C-2554-4CFE-93BD-68BE69AD920D}" destId="{DEE46818-9CE7-48D7-9F43-BC4BB9ACE0C0}" srcOrd="0" destOrd="0" presId="urn:microsoft.com/office/officeart/2005/8/layout/default"/>
    <dgm:cxn modelId="{F67A1323-91B3-40D2-97A9-F4B5F5B3B0A8}" type="presOf" srcId="{E5A359A2-BC28-48DC-A085-9BC13C466E68}" destId="{55DB2297-F00F-4434-B0D9-F21742505DC7}" srcOrd="0" destOrd="0" presId="urn:microsoft.com/office/officeart/2005/8/layout/default"/>
    <dgm:cxn modelId="{7F62793B-7BA6-4F8B-A9B3-222D82D7222D}" srcId="{0BA46D7C-C442-4018-B348-56C9BCFA043B}" destId="{E5A359A2-BC28-48DC-A085-9BC13C466E68}" srcOrd="2" destOrd="0" parTransId="{0DE26E45-C5FC-487D-B008-771CA48BB5F5}" sibTransId="{E4A0403E-4790-429A-B208-17926BA86880}"/>
    <dgm:cxn modelId="{6B02EE62-9241-4E87-8AD4-92920B1C1D15}" srcId="{0BA46D7C-C442-4018-B348-56C9BCFA043B}" destId="{A03E2705-A4ED-4421-ABFD-5B22CF64C85A}" srcOrd="4" destOrd="0" parTransId="{28A56B01-3910-434F-8ECF-DFE36160C073}" sibTransId="{FF4CAC38-275B-484F-BB34-508BB7954D77}"/>
    <dgm:cxn modelId="{91C7ED4C-4BE9-4D0E-A44D-982841770837}" srcId="{0BA46D7C-C442-4018-B348-56C9BCFA043B}" destId="{3A20245C-2554-4CFE-93BD-68BE69AD920D}" srcOrd="3" destOrd="0" parTransId="{32DB6603-3238-4D25-9185-B5CBC5927B2A}" sibTransId="{F5453CC8-0AA8-464B-B298-F2D6AE0F4AF9}"/>
    <dgm:cxn modelId="{D5391350-C4A5-484C-9949-A2F8E73740A2}" type="presOf" srcId="{3823FCC4-A444-4EA6-AE7C-145F82E05E28}" destId="{AB22FDD7-B105-4A51-9D52-7A326AFD01EC}" srcOrd="0" destOrd="0" presId="urn:microsoft.com/office/officeart/2005/8/layout/default"/>
    <dgm:cxn modelId="{EF72F571-EF7A-4512-9B11-AD874B37C3B7}" type="presOf" srcId="{A03E2705-A4ED-4421-ABFD-5B22CF64C85A}" destId="{04F6FE32-6FFD-4099-AB5A-C6D678D28EC1}" srcOrd="0" destOrd="0" presId="urn:microsoft.com/office/officeart/2005/8/layout/default"/>
    <dgm:cxn modelId="{95EF6F73-EC61-40AB-9F84-DC8CFD0774FE}" srcId="{0BA46D7C-C442-4018-B348-56C9BCFA043B}" destId="{D830FA94-F1F0-4BAC-9CCA-4E9F470450CF}" srcOrd="1" destOrd="0" parTransId="{4182CC14-0BDC-4956-B7C1-B9B863B33A74}" sibTransId="{59A539E8-414A-4692-A3F3-162A4F3BE6C3}"/>
    <dgm:cxn modelId="{2B397A56-90FF-4A3A-AA68-B6C9E8FB9879}" type="presOf" srcId="{D830FA94-F1F0-4BAC-9CCA-4E9F470450CF}" destId="{42FC9686-3700-4439-BB28-E00E673E75DC}" srcOrd="0" destOrd="0" presId="urn:microsoft.com/office/officeart/2005/8/layout/default"/>
    <dgm:cxn modelId="{7BEDEFDB-266D-4E42-96DC-3E29F813EBD4}" srcId="{0BA46D7C-C442-4018-B348-56C9BCFA043B}" destId="{3823FCC4-A444-4EA6-AE7C-145F82E05E28}" srcOrd="0" destOrd="0" parTransId="{BE8710BD-44B4-440B-81AD-2803EDF2B843}" sibTransId="{47D0C54A-2F32-4D21-9026-B8712CB5E3EE}"/>
    <dgm:cxn modelId="{740D38CB-890A-4476-BBE7-A7CE9F122639}" type="presParOf" srcId="{07B19BA7-983B-4691-8CEC-719BA3E518AA}" destId="{AB22FDD7-B105-4A51-9D52-7A326AFD01EC}" srcOrd="0" destOrd="0" presId="urn:microsoft.com/office/officeart/2005/8/layout/default"/>
    <dgm:cxn modelId="{330F2EB0-BA19-421F-92BE-4DFC1EB4FD00}" type="presParOf" srcId="{07B19BA7-983B-4691-8CEC-719BA3E518AA}" destId="{0916A26B-897C-46E4-814F-0BB59665A3DC}" srcOrd="1" destOrd="0" presId="urn:microsoft.com/office/officeart/2005/8/layout/default"/>
    <dgm:cxn modelId="{B59DAE32-6F43-4683-9DD0-74B2E02BA103}" type="presParOf" srcId="{07B19BA7-983B-4691-8CEC-719BA3E518AA}" destId="{42FC9686-3700-4439-BB28-E00E673E75DC}" srcOrd="2" destOrd="0" presId="urn:microsoft.com/office/officeart/2005/8/layout/default"/>
    <dgm:cxn modelId="{BD286C94-0B67-4241-98DB-27074FD29881}" type="presParOf" srcId="{07B19BA7-983B-4691-8CEC-719BA3E518AA}" destId="{01139361-20B0-4CC3-8D8A-3C3E3C4A1D5F}" srcOrd="3" destOrd="0" presId="urn:microsoft.com/office/officeart/2005/8/layout/default"/>
    <dgm:cxn modelId="{EAFB2EF7-70EB-4621-8464-99C3CF9EF94A}" type="presParOf" srcId="{07B19BA7-983B-4691-8CEC-719BA3E518AA}" destId="{55DB2297-F00F-4434-B0D9-F21742505DC7}" srcOrd="4" destOrd="0" presId="urn:microsoft.com/office/officeart/2005/8/layout/default"/>
    <dgm:cxn modelId="{C3F85385-9F58-4874-89A0-22161CB78185}" type="presParOf" srcId="{07B19BA7-983B-4691-8CEC-719BA3E518AA}" destId="{6FFC8786-0349-4F50-8E22-DC7C3BD011A5}" srcOrd="5" destOrd="0" presId="urn:microsoft.com/office/officeart/2005/8/layout/default"/>
    <dgm:cxn modelId="{B1241DF4-E678-474F-8F95-2C506EFBD20D}" type="presParOf" srcId="{07B19BA7-983B-4691-8CEC-719BA3E518AA}" destId="{DEE46818-9CE7-48D7-9F43-BC4BB9ACE0C0}" srcOrd="6" destOrd="0" presId="urn:microsoft.com/office/officeart/2005/8/layout/default"/>
    <dgm:cxn modelId="{7A3072DC-6855-43BD-9B10-7BDB3C9FA853}" type="presParOf" srcId="{07B19BA7-983B-4691-8CEC-719BA3E518AA}" destId="{E35E55C1-38FB-4B37-841B-9711FE6AD492}" srcOrd="7" destOrd="0" presId="urn:microsoft.com/office/officeart/2005/8/layout/default"/>
    <dgm:cxn modelId="{6CAC87CB-20EE-47CF-BCDB-8ABB03796B39}" type="presParOf" srcId="{07B19BA7-983B-4691-8CEC-719BA3E518AA}" destId="{04F6FE32-6FFD-4099-AB5A-C6D678D28EC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D3B7118-4563-A24C-8289-7309A869CAF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BEE60065-1DA5-674D-A5C7-BDD3FFF254B0}">
      <dgm:prSet phldrT="[Text]" custT="1"/>
      <dgm:spPr>
        <a:solidFill>
          <a:srgbClr val="458DCF"/>
        </a:solidFill>
      </dgm:spPr>
      <dgm:t>
        <a:bodyPr/>
        <a:lstStyle/>
        <a:p>
          <a:pPr>
            <a:lnSpc>
              <a:spcPct val="114000"/>
            </a:lnSpc>
            <a:spcBef>
              <a:spcPts val="600"/>
            </a:spcBef>
            <a:spcAft>
              <a:spcPts val="600"/>
            </a:spcAft>
          </a:pPr>
          <a:r>
            <a:rPr lang="en-AU" sz="1800" b="0"/>
            <a:t>Australian Human Rights Commission Act 1986</a:t>
          </a:r>
          <a:endParaRPr lang="en-US" sz="1800" b="0" dirty="0"/>
        </a:p>
      </dgm:t>
    </dgm:pt>
    <dgm:pt modelId="{625F5321-8948-1944-9F2E-3203D5649EC7}" type="parTrans" cxnId="{A252379A-63B0-664A-9312-74FDF85FDA3D}">
      <dgm:prSet/>
      <dgm:spPr/>
      <dgm:t>
        <a:bodyPr/>
        <a:lstStyle/>
        <a:p>
          <a:pPr>
            <a:lnSpc>
              <a:spcPct val="114000"/>
            </a:lnSpc>
            <a:spcBef>
              <a:spcPts val="600"/>
            </a:spcBef>
            <a:spcAft>
              <a:spcPts val="600"/>
            </a:spcAft>
          </a:pPr>
          <a:endParaRPr lang="en-US" sz="2000" b="0"/>
        </a:p>
      </dgm:t>
    </dgm:pt>
    <dgm:pt modelId="{44F1AB71-D219-B848-9394-A062072C566E}" type="sibTrans" cxnId="{A252379A-63B0-664A-9312-74FDF85FDA3D}">
      <dgm:prSet/>
      <dgm:spPr/>
      <dgm:t>
        <a:bodyPr/>
        <a:lstStyle/>
        <a:p>
          <a:pPr>
            <a:lnSpc>
              <a:spcPct val="114000"/>
            </a:lnSpc>
            <a:spcBef>
              <a:spcPts val="600"/>
            </a:spcBef>
            <a:spcAft>
              <a:spcPts val="600"/>
            </a:spcAft>
          </a:pPr>
          <a:endParaRPr lang="en-US" sz="2000" b="0"/>
        </a:p>
      </dgm:t>
    </dgm:pt>
    <dgm:pt modelId="{6B83EAFB-EAEA-8B48-8821-F9090BC4F4DD}">
      <dgm:prSet custT="1"/>
      <dgm:spPr>
        <a:solidFill>
          <a:srgbClr val="42BDCA"/>
        </a:solidFill>
      </dgm:spPr>
      <dgm:t>
        <a:bodyPr/>
        <a:lstStyle/>
        <a:p>
          <a:pPr>
            <a:lnSpc>
              <a:spcPct val="114000"/>
            </a:lnSpc>
            <a:spcBef>
              <a:spcPts val="600"/>
            </a:spcBef>
            <a:spcAft>
              <a:spcPts val="600"/>
            </a:spcAft>
          </a:pPr>
          <a:r>
            <a:rPr lang="en-AU" sz="1800" b="0"/>
            <a:t>Disability Services Act 1986</a:t>
          </a:r>
          <a:endParaRPr lang="en-PH" sz="1800" b="0" dirty="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11C7162D-3A24-644C-8C0F-1557EC5B59A5}">
      <dgm:prSet custT="1"/>
      <dgm:spPr/>
      <dgm:t>
        <a:bodyPr/>
        <a:lstStyle/>
        <a:p>
          <a:pPr>
            <a:lnSpc>
              <a:spcPct val="114000"/>
            </a:lnSpc>
            <a:spcBef>
              <a:spcPts val="600"/>
            </a:spcBef>
            <a:spcAft>
              <a:spcPts val="600"/>
            </a:spcAft>
          </a:pPr>
          <a:r>
            <a:rPr lang="en-AU" sz="1800" b="0"/>
            <a:t>Disability Discrimination Act 1992</a:t>
          </a:r>
          <a:endParaRPr lang="en-PH" sz="1800" b="0" dirty="0"/>
        </a:p>
      </dgm:t>
    </dgm:pt>
    <dgm:pt modelId="{3B51E7CB-B82E-444E-A6B8-0B7AB8C3B1D4}" type="parTrans" cxnId="{1E9742FB-3AB5-734B-A1FB-83E51E3F4559}">
      <dgm:prSet/>
      <dgm:spPr/>
      <dgm:t>
        <a:bodyPr/>
        <a:lstStyle/>
        <a:p>
          <a:pPr>
            <a:lnSpc>
              <a:spcPct val="114000"/>
            </a:lnSpc>
            <a:spcBef>
              <a:spcPts val="600"/>
            </a:spcBef>
            <a:spcAft>
              <a:spcPts val="600"/>
            </a:spcAft>
          </a:pPr>
          <a:endParaRPr lang="en-US" sz="2000" b="0"/>
        </a:p>
      </dgm:t>
    </dgm:pt>
    <dgm:pt modelId="{73633A56-EDC9-E041-A5A3-01293238D065}" type="sibTrans" cxnId="{1E9742FB-3AB5-734B-A1FB-83E51E3F4559}">
      <dgm:prSet/>
      <dgm:spPr/>
      <dgm:t>
        <a:bodyPr/>
        <a:lstStyle/>
        <a:p>
          <a:pPr>
            <a:lnSpc>
              <a:spcPct val="114000"/>
            </a:lnSpc>
            <a:spcBef>
              <a:spcPts val="600"/>
            </a:spcBef>
            <a:spcAft>
              <a:spcPts val="600"/>
            </a:spcAft>
          </a:pPr>
          <a:endParaRPr lang="en-US" sz="2000" b="0"/>
        </a:p>
      </dgm:t>
    </dgm:pt>
    <dgm:pt modelId="{7C591DA4-F837-7D45-913C-F26B7732123E}">
      <dgm:prSet custT="1"/>
      <dgm:spPr/>
      <dgm:t>
        <a:bodyPr/>
        <a:lstStyle/>
        <a:p>
          <a:pPr>
            <a:lnSpc>
              <a:spcPct val="114000"/>
            </a:lnSpc>
            <a:spcBef>
              <a:spcPts val="600"/>
            </a:spcBef>
            <a:spcAft>
              <a:spcPts val="600"/>
            </a:spcAft>
          </a:pPr>
          <a:r>
            <a:rPr lang="en-US" sz="1800" b="0"/>
            <a:t>Age Discrimination Act 2004</a:t>
          </a:r>
          <a:endParaRPr lang="en-US" sz="1800" b="0" dirty="0"/>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A53FD16F-DDFC-604E-80DD-70B1FC8E9092}">
      <dgm:prSet custT="1"/>
      <dgm:spPr/>
      <dgm:t>
        <a:bodyPr/>
        <a:lstStyle/>
        <a:p>
          <a:pPr>
            <a:lnSpc>
              <a:spcPct val="114000"/>
            </a:lnSpc>
            <a:spcBef>
              <a:spcPts val="600"/>
            </a:spcBef>
            <a:spcAft>
              <a:spcPts val="600"/>
            </a:spcAft>
          </a:pPr>
          <a:r>
            <a:rPr lang="en-US" sz="1800" b="0"/>
            <a:t>Charter of Aged Care Rights</a:t>
          </a:r>
          <a:endParaRPr lang="en-PH" sz="1800" b="0" dirty="0"/>
        </a:p>
      </dgm:t>
    </dgm:pt>
    <dgm:pt modelId="{B4C7FAFC-6D49-024A-8A5A-623C0E5A032E}" type="parTrans" cxnId="{5DE2DFA3-E289-7C49-9D1C-B4D97516A708}">
      <dgm:prSet/>
      <dgm:spPr/>
      <dgm:t>
        <a:bodyPr/>
        <a:lstStyle/>
        <a:p>
          <a:pPr>
            <a:lnSpc>
              <a:spcPct val="114000"/>
            </a:lnSpc>
            <a:spcBef>
              <a:spcPts val="600"/>
            </a:spcBef>
            <a:spcAft>
              <a:spcPts val="600"/>
            </a:spcAft>
          </a:pPr>
          <a:endParaRPr lang="en-US" sz="2000" b="0"/>
        </a:p>
      </dgm:t>
    </dgm:pt>
    <dgm:pt modelId="{33CEDE55-C6D2-0C4F-B7EB-755BCCE56368}" type="sibTrans" cxnId="{5DE2DFA3-E289-7C49-9D1C-B4D97516A708}">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3CBE99"/>
        </a:solidFill>
      </dgm:spPr>
      <dgm:t>
        <a:bodyPr/>
        <a:lstStyle/>
        <a:p>
          <a:pPr>
            <a:lnSpc>
              <a:spcPct val="114000"/>
            </a:lnSpc>
            <a:spcBef>
              <a:spcPts val="600"/>
            </a:spcBef>
            <a:spcAft>
              <a:spcPts val="600"/>
            </a:spcAft>
          </a:pPr>
          <a:r>
            <a:rPr lang="en-US" sz="1800" b="0"/>
            <a:t>Aged Care Act 1997</a:t>
          </a:r>
          <a:endParaRPr lang="en-US" sz="1800" b="0" dirty="0"/>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b="0"/>
        </a:p>
      </dgm:t>
    </dgm:pt>
    <dgm:pt modelId="{B72FAA3B-3CB6-4D11-BEFA-81BC2188F820}" type="pres">
      <dgm:prSet presAssocID="{2D3B7118-4563-A24C-8289-7309A869CAF8}" presName="diagram" presStyleCnt="0">
        <dgm:presLayoutVars>
          <dgm:dir/>
          <dgm:resizeHandles val="exact"/>
        </dgm:presLayoutVars>
      </dgm:prSet>
      <dgm:spPr/>
    </dgm:pt>
    <dgm:pt modelId="{9A2E1348-727D-4289-B6D9-929AD2996CCE}" type="pres">
      <dgm:prSet presAssocID="{BEE60065-1DA5-674D-A5C7-BDD3FFF254B0}" presName="node" presStyleLbl="node1" presStyleIdx="0" presStyleCnt="6" custScaleX="114230">
        <dgm:presLayoutVars>
          <dgm:bulletEnabled val="1"/>
        </dgm:presLayoutVars>
      </dgm:prSet>
      <dgm:spPr/>
    </dgm:pt>
    <dgm:pt modelId="{C520E215-D8E9-4F67-B0F9-0875E1DC97BA}" type="pres">
      <dgm:prSet presAssocID="{44F1AB71-D219-B848-9394-A062072C566E}" presName="sibTrans" presStyleCnt="0"/>
      <dgm:spPr/>
    </dgm:pt>
    <dgm:pt modelId="{B6983DC1-B040-4E14-9B3C-1A24BA342E00}" type="pres">
      <dgm:prSet presAssocID="{6B83EAFB-EAEA-8B48-8821-F9090BC4F4DD}" presName="node" presStyleLbl="node1" presStyleIdx="1" presStyleCnt="6" custScaleX="114230" custLinFactNeighborX="0" custLinFactNeighborY="-4238">
        <dgm:presLayoutVars>
          <dgm:bulletEnabled val="1"/>
        </dgm:presLayoutVars>
      </dgm:prSet>
      <dgm:spPr/>
    </dgm:pt>
    <dgm:pt modelId="{26AB2AD1-4363-4609-917F-00769CCCB229}" type="pres">
      <dgm:prSet presAssocID="{A718AD6D-F12C-5E4C-AC80-9C001292A0E1}" presName="sibTrans" presStyleCnt="0"/>
      <dgm:spPr/>
    </dgm:pt>
    <dgm:pt modelId="{0F062823-6ABB-4408-B3A6-561B8C3AE356}" type="pres">
      <dgm:prSet presAssocID="{FC094BB1-1FD3-9C44-BBDE-DC4051140590}" presName="node" presStyleLbl="node1" presStyleIdx="2" presStyleCnt="6" custScaleX="114230">
        <dgm:presLayoutVars>
          <dgm:bulletEnabled val="1"/>
        </dgm:presLayoutVars>
      </dgm:prSet>
      <dgm:spPr/>
    </dgm:pt>
    <dgm:pt modelId="{87F51E26-A6C2-4363-995A-5CEED13EF88E}" type="pres">
      <dgm:prSet presAssocID="{11A4EF46-CC1D-D34D-A521-03659F1C9FB9}" presName="sibTrans" presStyleCnt="0"/>
      <dgm:spPr/>
    </dgm:pt>
    <dgm:pt modelId="{447308FB-18EB-41BB-A52B-86068B28F070}" type="pres">
      <dgm:prSet presAssocID="{A53FD16F-DDFC-604E-80DD-70B1FC8E9092}" presName="node" presStyleLbl="node1" presStyleIdx="3" presStyleCnt="6" custScaleX="114230">
        <dgm:presLayoutVars>
          <dgm:bulletEnabled val="1"/>
        </dgm:presLayoutVars>
      </dgm:prSet>
      <dgm:spPr/>
    </dgm:pt>
    <dgm:pt modelId="{4BD17ED2-C4A1-4259-BF99-CD98B285F688}" type="pres">
      <dgm:prSet presAssocID="{33CEDE55-C6D2-0C4F-B7EB-755BCCE56368}" presName="sibTrans" presStyleCnt="0"/>
      <dgm:spPr/>
    </dgm:pt>
    <dgm:pt modelId="{360C065B-97F7-4FAE-9E6C-19E35C768164}" type="pres">
      <dgm:prSet presAssocID="{11C7162D-3A24-644C-8C0F-1557EC5B59A5}" presName="node" presStyleLbl="node1" presStyleIdx="4" presStyleCnt="6" custScaleX="114230">
        <dgm:presLayoutVars>
          <dgm:bulletEnabled val="1"/>
        </dgm:presLayoutVars>
      </dgm:prSet>
      <dgm:spPr/>
    </dgm:pt>
    <dgm:pt modelId="{58CA389A-B53E-4D04-8966-A0AB52359DA5}" type="pres">
      <dgm:prSet presAssocID="{73633A56-EDC9-E041-A5A3-01293238D065}" presName="sibTrans" presStyleCnt="0"/>
      <dgm:spPr/>
    </dgm:pt>
    <dgm:pt modelId="{5DC380ED-7516-4154-BE4B-67C4A2CF68D5}" type="pres">
      <dgm:prSet presAssocID="{7C591DA4-F837-7D45-913C-F26B7732123E}" presName="node" presStyleLbl="node1" presStyleIdx="5" presStyleCnt="6" custScaleX="114230">
        <dgm:presLayoutVars>
          <dgm:bulletEnabled val="1"/>
        </dgm:presLayoutVars>
      </dgm:prSet>
      <dgm:spPr/>
    </dgm:pt>
  </dgm:ptLst>
  <dgm:cxnLst>
    <dgm:cxn modelId="{5F36730F-5909-475A-BB63-81BF22B07665}" type="presOf" srcId="{11C7162D-3A24-644C-8C0F-1557EC5B59A5}" destId="{360C065B-97F7-4FAE-9E6C-19E35C768164}" srcOrd="0" destOrd="0" presId="urn:microsoft.com/office/officeart/2005/8/layout/default"/>
    <dgm:cxn modelId="{4D94F274-DA56-4C76-95F8-063F18719A80}" type="presOf" srcId="{FC094BB1-1FD3-9C44-BBDE-DC4051140590}" destId="{0F062823-6ABB-4408-B3A6-561B8C3AE356}" srcOrd="0" destOrd="0" presId="urn:microsoft.com/office/officeart/2005/8/layout/default"/>
    <dgm:cxn modelId="{E325BF80-C9F4-439D-BC82-94D3F93E6DB6}" type="presOf" srcId="{6B83EAFB-EAEA-8B48-8821-F9090BC4F4DD}" destId="{B6983DC1-B040-4E14-9B3C-1A24BA342E00}" srcOrd="0" destOrd="0" presId="urn:microsoft.com/office/officeart/2005/8/layout/default"/>
    <dgm:cxn modelId="{75293785-AF5B-CF40-A29F-096D0FAC1879}" srcId="{2D3B7118-4563-A24C-8289-7309A869CAF8}" destId="{7C591DA4-F837-7D45-913C-F26B7732123E}" srcOrd="5" destOrd="0" parTransId="{626612BD-A247-A84E-9D39-2805BE41A06C}" sibTransId="{088455E7-52C8-0C4F-B8CB-86D07FA07C0E}"/>
    <dgm:cxn modelId="{A07AB785-FDD1-4024-8953-4A55DC16A810}" type="presOf" srcId="{BEE60065-1DA5-674D-A5C7-BDD3FFF254B0}" destId="{9A2E1348-727D-4289-B6D9-929AD2996CCE}" srcOrd="0" destOrd="0" presId="urn:microsoft.com/office/officeart/2005/8/layout/default"/>
    <dgm:cxn modelId="{B91B528B-C97A-440D-BC52-08F641D519E7}" type="presOf" srcId="{2D3B7118-4563-A24C-8289-7309A869CAF8}" destId="{B72FAA3B-3CB6-4D11-BEFA-81BC2188F820}" srcOrd="0" destOrd="0" presId="urn:microsoft.com/office/officeart/2005/8/layout/default"/>
    <dgm:cxn modelId="{A252379A-63B0-664A-9312-74FDF85FDA3D}" srcId="{2D3B7118-4563-A24C-8289-7309A869CAF8}" destId="{BEE60065-1DA5-674D-A5C7-BDD3FFF254B0}" srcOrd="0" destOrd="0" parTransId="{625F5321-8948-1944-9F2E-3203D5649EC7}" sibTransId="{44F1AB71-D219-B848-9394-A062072C566E}"/>
    <dgm:cxn modelId="{5DE2DFA3-E289-7C49-9D1C-B4D97516A708}" srcId="{2D3B7118-4563-A24C-8289-7309A869CAF8}" destId="{A53FD16F-DDFC-604E-80DD-70B1FC8E9092}" srcOrd="3" destOrd="0" parTransId="{B4C7FAFC-6D49-024A-8A5A-623C0E5A032E}" sibTransId="{33CEDE55-C6D2-0C4F-B7EB-755BCCE56368}"/>
    <dgm:cxn modelId="{5E2585D0-9169-4FD0-886D-CDE1E4EEC582}" type="presOf" srcId="{7C591DA4-F837-7D45-913C-F26B7732123E}" destId="{5DC380ED-7516-4154-BE4B-67C4A2CF68D5}" srcOrd="0" destOrd="0" presId="urn:microsoft.com/office/officeart/2005/8/layout/default"/>
    <dgm:cxn modelId="{57A7C6D5-7948-E942-A5CF-502D39C4705A}" srcId="{2D3B7118-4563-A24C-8289-7309A869CAF8}" destId="{FC094BB1-1FD3-9C44-BBDE-DC4051140590}" srcOrd="2" destOrd="0" parTransId="{BFB3EAD5-4F0C-F746-A18D-41E936076E0E}" sibTransId="{11A4EF46-CC1D-D34D-A521-03659F1C9FB9}"/>
    <dgm:cxn modelId="{ED2AACDC-B6D6-4C65-AAD6-2B5D8E932DA1}" type="presOf" srcId="{A53FD16F-DDFC-604E-80DD-70B1FC8E9092}" destId="{447308FB-18EB-41BB-A52B-86068B28F070}" srcOrd="0" destOrd="0" presId="urn:microsoft.com/office/officeart/2005/8/layout/default"/>
    <dgm:cxn modelId="{DAC324E4-7792-C547-8906-67E9A75E1A66}" srcId="{2D3B7118-4563-A24C-8289-7309A869CAF8}" destId="{6B83EAFB-EAEA-8B48-8821-F9090BC4F4DD}" srcOrd="1" destOrd="0" parTransId="{94AA6994-A998-0F43-8A0A-A63A4CE30536}" sibTransId="{A718AD6D-F12C-5E4C-AC80-9C001292A0E1}"/>
    <dgm:cxn modelId="{1E9742FB-3AB5-734B-A1FB-83E51E3F4559}" srcId="{2D3B7118-4563-A24C-8289-7309A869CAF8}" destId="{11C7162D-3A24-644C-8C0F-1557EC5B59A5}" srcOrd="4" destOrd="0" parTransId="{3B51E7CB-B82E-444E-A6B8-0B7AB8C3B1D4}" sibTransId="{73633A56-EDC9-E041-A5A3-01293238D065}"/>
    <dgm:cxn modelId="{DF6EC9AA-CCBC-4A7D-B962-40C1D00C5800}" type="presParOf" srcId="{B72FAA3B-3CB6-4D11-BEFA-81BC2188F820}" destId="{9A2E1348-727D-4289-B6D9-929AD2996CCE}" srcOrd="0" destOrd="0" presId="urn:microsoft.com/office/officeart/2005/8/layout/default"/>
    <dgm:cxn modelId="{995BFE77-88C4-468F-994B-3FC06C7A813D}" type="presParOf" srcId="{B72FAA3B-3CB6-4D11-BEFA-81BC2188F820}" destId="{C520E215-D8E9-4F67-B0F9-0875E1DC97BA}" srcOrd="1" destOrd="0" presId="urn:microsoft.com/office/officeart/2005/8/layout/default"/>
    <dgm:cxn modelId="{C3257D3A-FA87-439E-B005-11F1F0B9E6CF}" type="presParOf" srcId="{B72FAA3B-3CB6-4D11-BEFA-81BC2188F820}" destId="{B6983DC1-B040-4E14-9B3C-1A24BA342E00}" srcOrd="2" destOrd="0" presId="urn:microsoft.com/office/officeart/2005/8/layout/default"/>
    <dgm:cxn modelId="{326DC634-58EA-4B07-952F-4E75A2EA8FAE}" type="presParOf" srcId="{B72FAA3B-3CB6-4D11-BEFA-81BC2188F820}" destId="{26AB2AD1-4363-4609-917F-00769CCCB229}" srcOrd="3" destOrd="0" presId="urn:microsoft.com/office/officeart/2005/8/layout/default"/>
    <dgm:cxn modelId="{9D1676C0-BC1A-4F38-8922-B7D83F23D5A9}" type="presParOf" srcId="{B72FAA3B-3CB6-4D11-BEFA-81BC2188F820}" destId="{0F062823-6ABB-4408-B3A6-561B8C3AE356}" srcOrd="4" destOrd="0" presId="urn:microsoft.com/office/officeart/2005/8/layout/default"/>
    <dgm:cxn modelId="{91FAAC83-39EA-4DC5-B6A9-BFA4F624BC86}" type="presParOf" srcId="{B72FAA3B-3CB6-4D11-BEFA-81BC2188F820}" destId="{87F51E26-A6C2-4363-995A-5CEED13EF88E}" srcOrd="5" destOrd="0" presId="urn:microsoft.com/office/officeart/2005/8/layout/default"/>
    <dgm:cxn modelId="{614E31D0-03D3-4ADC-AAB6-C2A584B6C267}" type="presParOf" srcId="{B72FAA3B-3CB6-4D11-BEFA-81BC2188F820}" destId="{447308FB-18EB-41BB-A52B-86068B28F070}" srcOrd="6" destOrd="0" presId="urn:microsoft.com/office/officeart/2005/8/layout/default"/>
    <dgm:cxn modelId="{D3CBE7D5-ECB4-4150-A3E0-906AC8BFF949}" type="presParOf" srcId="{B72FAA3B-3CB6-4D11-BEFA-81BC2188F820}" destId="{4BD17ED2-C4A1-4259-BF99-CD98B285F688}" srcOrd="7" destOrd="0" presId="urn:microsoft.com/office/officeart/2005/8/layout/default"/>
    <dgm:cxn modelId="{A0C86337-DCCD-40FA-8C53-E2CFC49AC526}" type="presParOf" srcId="{B72FAA3B-3CB6-4D11-BEFA-81BC2188F820}" destId="{360C065B-97F7-4FAE-9E6C-19E35C768164}" srcOrd="8" destOrd="0" presId="urn:microsoft.com/office/officeart/2005/8/layout/default"/>
    <dgm:cxn modelId="{FF791007-45D5-4470-9CE3-7FBC6A0B723A}" type="presParOf" srcId="{B72FAA3B-3CB6-4D11-BEFA-81BC2188F820}" destId="{58CA389A-B53E-4D04-8966-A0AB52359DA5}" srcOrd="9" destOrd="0" presId="urn:microsoft.com/office/officeart/2005/8/layout/default"/>
    <dgm:cxn modelId="{3ADB3FCB-66A6-47FE-BAE6-F8A9E7BC7B04}" type="presParOf" srcId="{B72FAA3B-3CB6-4D11-BEFA-81BC2188F820}" destId="{5DC380ED-7516-4154-BE4B-67C4A2CF68D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3848DB-7A98-429E-B27C-0B0D8B75D1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DD392DA-D7ED-4038-A86A-129410BC17A6}">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Making goals for themself</a:t>
          </a:r>
          <a:endParaRPr lang="en-AU" sz="2000" dirty="0"/>
        </a:p>
      </dgm:t>
    </dgm:pt>
    <dgm:pt modelId="{1CA51EDB-374E-45A3-988B-3E997F0B5CBC}" type="parTrans" cxnId="{8355BD9D-B033-4396-ACB4-229D5324A647}">
      <dgm:prSet/>
      <dgm:spPr/>
      <dgm:t>
        <a:bodyPr/>
        <a:lstStyle/>
        <a:p>
          <a:pPr>
            <a:lnSpc>
              <a:spcPct val="114000"/>
            </a:lnSpc>
            <a:spcBef>
              <a:spcPts val="600"/>
            </a:spcBef>
            <a:spcAft>
              <a:spcPts val="600"/>
            </a:spcAft>
          </a:pPr>
          <a:endParaRPr lang="en-AU" sz="2000"/>
        </a:p>
      </dgm:t>
    </dgm:pt>
    <dgm:pt modelId="{9BC46539-2952-4E47-9B53-BF13CAAA27A2}" type="sibTrans" cxnId="{8355BD9D-B033-4396-ACB4-229D5324A647}">
      <dgm:prSet/>
      <dgm:spPr/>
      <dgm:t>
        <a:bodyPr/>
        <a:lstStyle/>
        <a:p>
          <a:pPr>
            <a:lnSpc>
              <a:spcPct val="114000"/>
            </a:lnSpc>
            <a:spcBef>
              <a:spcPts val="600"/>
            </a:spcBef>
            <a:spcAft>
              <a:spcPts val="600"/>
            </a:spcAft>
          </a:pPr>
          <a:endParaRPr lang="en-AU" sz="2000"/>
        </a:p>
      </dgm:t>
    </dgm:pt>
    <dgm:pt modelId="{3B0DF91B-CD7D-463B-8460-8C6DDBB42C1D}">
      <dgm:prSet custT="1"/>
      <dgm:spPr/>
      <dgm:t>
        <a:bodyPr/>
        <a:lstStyle/>
        <a:p>
          <a:pPr>
            <a:lnSpc>
              <a:spcPct val="114000"/>
            </a:lnSpc>
            <a:spcBef>
              <a:spcPts val="600"/>
            </a:spcBef>
            <a:spcAft>
              <a:spcPts val="600"/>
            </a:spcAft>
          </a:pPr>
          <a:r>
            <a:rPr lang="en-US" sz="2000" dirty="0"/>
            <a:t>Finding appropriate support</a:t>
          </a:r>
        </a:p>
      </dgm:t>
    </dgm:pt>
    <dgm:pt modelId="{20C41250-60C8-4265-82B2-66D29FB285EB}" type="parTrans" cxnId="{59DB6303-11AF-4935-B842-69FB8E76F711}">
      <dgm:prSet/>
      <dgm:spPr/>
      <dgm:t>
        <a:bodyPr/>
        <a:lstStyle/>
        <a:p>
          <a:pPr>
            <a:lnSpc>
              <a:spcPct val="114000"/>
            </a:lnSpc>
            <a:spcBef>
              <a:spcPts val="600"/>
            </a:spcBef>
            <a:spcAft>
              <a:spcPts val="600"/>
            </a:spcAft>
          </a:pPr>
          <a:endParaRPr lang="en-AU" sz="2000"/>
        </a:p>
      </dgm:t>
    </dgm:pt>
    <dgm:pt modelId="{00A46B0A-D145-457A-899C-4B7352720EB5}" type="sibTrans" cxnId="{59DB6303-11AF-4935-B842-69FB8E76F711}">
      <dgm:prSet/>
      <dgm:spPr/>
      <dgm:t>
        <a:bodyPr/>
        <a:lstStyle/>
        <a:p>
          <a:pPr>
            <a:lnSpc>
              <a:spcPct val="114000"/>
            </a:lnSpc>
            <a:spcBef>
              <a:spcPts val="600"/>
            </a:spcBef>
            <a:spcAft>
              <a:spcPts val="600"/>
            </a:spcAft>
          </a:pPr>
          <a:endParaRPr lang="en-AU" sz="2000"/>
        </a:p>
      </dgm:t>
    </dgm:pt>
    <dgm:pt modelId="{24D07D52-A345-4DD9-B8DF-E0FD012E90D0}" type="pres">
      <dgm:prSet presAssocID="{B73848DB-7A98-429E-B27C-0B0D8B75D1F5}" presName="linear" presStyleCnt="0">
        <dgm:presLayoutVars>
          <dgm:animLvl val="lvl"/>
          <dgm:resizeHandles val="exact"/>
        </dgm:presLayoutVars>
      </dgm:prSet>
      <dgm:spPr/>
    </dgm:pt>
    <dgm:pt modelId="{707390A5-25A1-43F8-BD39-10637469374C}" type="pres">
      <dgm:prSet presAssocID="{0DD392DA-D7ED-4038-A86A-129410BC17A6}" presName="parentText" presStyleLbl="node1" presStyleIdx="0" presStyleCnt="2">
        <dgm:presLayoutVars>
          <dgm:chMax val="0"/>
          <dgm:bulletEnabled val="1"/>
        </dgm:presLayoutVars>
      </dgm:prSet>
      <dgm:spPr/>
    </dgm:pt>
    <dgm:pt modelId="{4492F5C6-8486-44FA-B838-86A6712CBE7F}" type="pres">
      <dgm:prSet presAssocID="{9BC46539-2952-4E47-9B53-BF13CAAA27A2}" presName="spacer" presStyleCnt="0"/>
      <dgm:spPr/>
    </dgm:pt>
    <dgm:pt modelId="{E9511EBB-1765-4528-9EBA-3087157AB16D}" type="pres">
      <dgm:prSet presAssocID="{3B0DF91B-CD7D-463B-8460-8C6DDBB42C1D}" presName="parentText" presStyleLbl="node1" presStyleIdx="1" presStyleCnt="2">
        <dgm:presLayoutVars>
          <dgm:chMax val="0"/>
          <dgm:bulletEnabled val="1"/>
        </dgm:presLayoutVars>
      </dgm:prSet>
      <dgm:spPr/>
    </dgm:pt>
  </dgm:ptLst>
  <dgm:cxnLst>
    <dgm:cxn modelId="{59DB6303-11AF-4935-B842-69FB8E76F711}" srcId="{B73848DB-7A98-429E-B27C-0B0D8B75D1F5}" destId="{3B0DF91B-CD7D-463B-8460-8C6DDBB42C1D}" srcOrd="1" destOrd="0" parTransId="{20C41250-60C8-4265-82B2-66D29FB285EB}" sibTransId="{00A46B0A-D145-457A-899C-4B7352720EB5}"/>
    <dgm:cxn modelId="{32BF183F-2BD7-4FD6-806F-78A52C86C1A8}" type="presOf" srcId="{3B0DF91B-CD7D-463B-8460-8C6DDBB42C1D}" destId="{E9511EBB-1765-4528-9EBA-3087157AB16D}" srcOrd="0" destOrd="0" presId="urn:microsoft.com/office/officeart/2005/8/layout/vList2"/>
    <dgm:cxn modelId="{57A38B5D-4498-4545-83D3-88C6DE4C6B93}" type="presOf" srcId="{B73848DB-7A98-429E-B27C-0B0D8B75D1F5}" destId="{24D07D52-A345-4DD9-B8DF-E0FD012E90D0}" srcOrd="0" destOrd="0" presId="urn:microsoft.com/office/officeart/2005/8/layout/vList2"/>
    <dgm:cxn modelId="{D016716A-F8F4-40A1-A17C-B0A7E55B0485}" type="presOf" srcId="{0DD392DA-D7ED-4038-A86A-129410BC17A6}" destId="{707390A5-25A1-43F8-BD39-10637469374C}" srcOrd="0" destOrd="0" presId="urn:microsoft.com/office/officeart/2005/8/layout/vList2"/>
    <dgm:cxn modelId="{8355BD9D-B033-4396-ACB4-229D5324A647}" srcId="{B73848DB-7A98-429E-B27C-0B0D8B75D1F5}" destId="{0DD392DA-D7ED-4038-A86A-129410BC17A6}" srcOrd="0" destOrd="0" parTransId="{1CA51EDB-374E-45A3-988B-3E997F0B5CBC}" sibTransId="{9BC46539-2952-4E47-9B53-BF13CAAA27A2}"/>
    <dgm:cxn modelId="{1201B1E6-1901-4ED2-A728-724533C49435}" type="presParOf" srcId="{24D07D52-A345-4DD9-B8DF-E0FD012E90D0}" destId="{707390A5-25A1-43F8-BD39-10637469374C}" srcOrd="0" destOrd="0" presId="urn:microsoft.com/office/officeart/2005/8/layout/vList2"/>
    <dgm:cxn modelId="{A7F2FD64-892B-4218-AA92-A132210287F6}" type="presParOf" srcId="{24D07D52-A345-4DD9-B8DF-E0FD012E90D0}" destId="{4492F5C6-8486-44FA-B838-86A6712CBE7F}" srcOrd="1" destOrd="0" presId="urn:microsoft.com/office/officeart/2005/8/layout/vList2"/>
    <dgm:cxn modelId="{0FC7C8C1-7261-4697-A735-4E7E3A47D5EB}" type="presParOf" srcId="{24D07D52-A345-4DD9-B8DF-E0FD012E90D0}" destId="{E9511EBB-1765-4528-9EBA-3087157AB16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AA9BFA7-8F0F-4FB9-8625-0BFC0D67069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03B527-86A5-435A-AC93-A3C7CA6F9285}">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Sexual orientation</a:t>
          </a:r>
          <a:endParaRPr lang="en-AU" sz="2000" dirty="0"/>
        </a:p>
      </dgm:t>
    </dgm:pt>
    <dgm:pt modelId="{2B74C07E-529C-46A1-B3EE-38BC88A170CF}" type="parTrans" cxnId="{F5ACF6FE-8A5F-4CBF-B8B6-DE3B8B484BE8}">
      <dgm:prSet/>
      <dgm:spPr/>
      <dgm:t>
        <a:bodyPr/>
        <a:lstStyle/>
        <a:p>
          <a:pPr>
            <a:lnSpc>
              <a:spcPct val="114000"/>
            </a:lnSpc>
            <a:spcBef>
              <a:spcPts val="600"/>
            </a:spcBef>
            <a:spcAft>
              <a:spcPts val="600"/>
            </a:spcAft>
          </a:pPr>
          <a:endParaRPr lang="en-AU" sz="2000"/>
        </a:p>
      </dgm:t>
    </dgm:pt>
    <dgm:pt modelId="{78C85679-9049-46B4-A237-1A1E5AB6FE14}" type="sibTrans" cxnId="{F5ACF6FE-8A5F-4CBF-B8B6-DE3B8B484BE8}">
      <dgm:prSet/>
      <dgm:spPr/>
      <dgm:t>
        <a:bodyPr/>
        <a:lstStyle/>
        <a:p>
          <a:pPr>
            <a:lnSpc>
              <a:spcPct val="114000"/>
            </a:lnSpc>
            <a:spcBef>
              <a:spcPts val="600"/>
            </a:spcBef>
            <a:spcAft>
              <a:spcPts val="600"/>
            </a:spcAft>
          </a:pPr>
          <a:endParaRPr lang="en-AU" sz="2000"/>
        </a:p>
      </dgm:t>
    </dgm:pt>
    <dgm:pt modelId="{82E3EE80-6CEB-40DF-854F-4203A028ACE2}">
      <dgm:prSet custT="1"/>
      <dgm:spPr>
        <a:solidFill>
          <a:srgbClr val="3CBE99"/>
        </a:solidFill>
      </dgm:spPr>
      <dgm:t>
        <a:bodyPr/>
        <a:lstStyle/>
        <a:p>
          <a:pPr>
            <a:lnSpc>
              <a:spcPct val="114000"/>
            </a:lnSpc>
            <a:spcBef>
              <a:spcPts val="600"/>
            </a:spcBef>
            <a:spcAft>
              <a:spcPts val="600"/>
            </a:spcAft>
          </a:pPr>
          <a:r>
            <a:rPr lang="en-US" sz="2000"/>
            <a:t>Religion</a:t>
          </a:r>
          <a:endParaRPr lang="en-US" sz="2000" dirty="0"/>
        </a:p>
      </dgm:t>
    </dgm:pt>
    <dgm:pt modelId="{9CAEBFC7-DA46-48BA-90D9-14332FC98681}" type="parTrans" cxnId="{7B1D19D6-A5BA-4036-99F7-05FDDA8E48E5}">
      <dgm:prSet/>
      <dgm:spPr/>
      <dgm:t>
        <a:bodyPr/>
        <a:lstStyle/>
        <a:p>
          <a:pPr>
            <a:lnSpc>
              <a:spcPct val="114000"/>
            </a:lnSpc>
            <a:spcBef>
              <a:spcPts val="600"/>
            </a:spcBef>
            <a:spcAft>
              <a:spcPts val="600"/>
            </a:spcAft>
          </a:pPr>
          <a:endParaRPr lang="en-AU" sz="2000"/>
        </a:p>
      </dgm:t>
    </dgm:pt>
    <dgm:pt modelId="{4A3EFC7F-E5B4-472E-8FA4-F7BD492C3079}" type="sibTrans" cxnId="{7B1D19D6-A5BA-4036-99F7-05FDDA8E48E5}">
      <dgm:prSet/>
      <dgm:spPr/>
      <dgm:t>
        <a:bodyPr/>
        <a:lstStyle/>
        <a:p>
          <a:pPr>
            <a:lnSpc>
              <a:spcPct val="114000"/>
            </a:lnSpc>
            <a:spcBef>
              <a:spcPts val="600"/>
            </a:spcBef>
            <a:spcAft>
              <a:spcPts val="600"/>
            </a:spcAft>
          </a:pPr>
          <a:endParaRPr lang="en-AU" sz="2000"/>
        </a:p>
      </dgm:t>
    </dgm:pt>
    <dgm:pt modelId="{F8B5995D-30B2-4D64-B0BA-F37D61DCEEA1}">
      <dgm:prSet custT="1"/>
      <dgm:spPr/>
      <dgm:t>
        <a:bodyPr/>
        <a:lstStyle/>
        <a:p>
          <a:pPr>
            <a:lnSpc>
              <a:spcPct val="114000"/>
            </a:lnSpc>
            <a:spcBef>
              <a:spcPts val="600"/>
            </a:spcBef>
            <a:spcAft>
              <a:spcPts val="600"/>
            </a:spcAft>
          </a:pPr>
          <a:r>
            <a:rPr lang="en-US" sz="2000"/>
            <a:t>Other forms of group identification</a:t>
          </a:r>
          <a:endParaRPr lang="en-US" sz="2000" dirty="0"/>
        </a:p>
      </dgm:t>
    </dgm:pt>
    <dgm:pt modelId="{6869E107-C1AD-4958-A307-D30237A49D0F}" type="parTrans" cxnId="{A49BF80E-801E-468D-A589-BD7A35CDF24B}">
      <dgm:prSet/>
      <dgm:spPr/>
      <dgm:t>
        <a:bodyPr/>
        <a:lstStyle/>
        <a:p>
          <a:pPr>
            <a:lnSpc>
              <a:spcPct val="114000"/>
            </a:lnSpc>
            <a:spcBef>
              <a:spcPts val="600"/>
            </a:spcBef>
            <a:spcAft>
              <a:spcPts val="600"/>
            </a:spcAft>
          </a:pPr>
          <a:endParaRPr lang="en-AU" sz="2000"/>
        </a:p>
      </dgm:t>
    </dgm:pt>
    <dgm:pt modelId="{FCA4B1DF-C1C9-49AC-A7DE-6CFA906C45F3}" type="sibTrans" cxnId="{A49BF80E-801E-468D-A589-BD7A35CDF24B}">
      <dgm:prSet/>
      <dgm:spPr/>
      <dgm:t>
        <a:bodyPr/>
        <a:lstStyle/>
        <a:p>
          <a:pPr>
            <a:lnSpc>
              <a:spcPct val="114000"/>
            </a:lnSpc>
            <a:spcBef>
              <a:spcPts val="600"/>
            </a:spcBef>
            <a:spcAft>
              <a:spcPts val="600"/>
            </a:spcAft>
          </a:pPr>
          <a:endParaRPr lang="en-AU" sz="2000"/>
        </a:p>
      </dgm:t>
    </dgm:pt>
    <dgm:pt modelId="{05F7DC42-9813-4B07-AA19-1AF104A7FC60}" type="pres">
      <dgm:prSet presAssocID="{DAA9BFA7-8F0F-4FB9-8625-0BFC0D670697}" presName="diagram" presStyleCnt="0">
        <dgm:presLayoutVars>
          <dgm:dir/>
          <dgm:resizeHandles val="exact"/>
        </dgm:presLayoutVars>
      </dgm:prSet>
      <dgm:spPr/>
    </dgm:pt>
    <dgm:pt modelId="{716D91F9-FDAC-4B05-8097-76A1B381BB91}" type="pres">
      <dgm:prSet presAssocID="{0F03B527-86A5-435A-AC93-A3C7CA6F9285}" presName="node" presStyleLbl="node1" presStyleIdx="0" presStyleCnt="3">
        <dgm:presLayoutVars>
          <dgm:bulletEnabled val="1"/>
        </dgm:presLayoutVars>
      </dgm:prSet>
      <dgm:spPr/>
    </dgm:pt>
    <dgm:pt modelId="{AA1895DB-BB84-4D86-9DE0-52C301065725}" type="pres">
      <dgm:prSet presAssocID="{78C85679-9049-46B4-A237-1A1E5AB6FE14}" presName="sibTrans" presStyleCnt="0"/>
      <dgm:spPr/>
    </dgm:pt>
    <dgm:pt modelId="{06F4A20D-6CEE-4A59-A221-24923FED5C03}" type="pres">
      <dgm:prSet presAssocID="{82E3EE80-6CEB-40DF-854F-4203A028ACE2}" presName="node" presStyleLbl="node1" presStyleIdx="1" presStyleCnt="3">
        <dgm:presLayoutVars>
          <dgm:bulletEnabled val="1"/>
        </dgm:presLayoutVars>
      </dgm:prSet>
      <dgm:spPr/>
    </dgm:pt>
    <dgm:pt modelId="{6D1EFBFE-C805-42AB-B44F-60847C698938}" type="pres">
      <dgm:prSet presAssocID="{4A3EFC7F-E5B4-472E-8FA4-F7BD492C3079}" presName="sibTrans" presStyleCnt="0"/>
      <dgm:spPr/>
    </dgm:pt>
    <dgm:pt modelId="{DD7E7F9A-20AA-4AE9-B05F-A28AC529254B}" type="pres">
      <dgm:prSet presAssocID="{F8B5995D-30B2-4D64-B0BA-F37D61DCEEA1}" presName="node" presStyleLbl="node1" presStyleIdx="2" presStyleCnt="3">
        <dgm:presLayoutVars>
          <dgm:bulletEnabled val="1"/>
        </dgm:presLayoutVars>
      </dgm:prSet>
      <dgm:spPr/>
    </dgm:pt>
  </dgm:ptLst>
  <dgm:cxnLst>
    <dgm:cxn modelId="{A49BF80E-801E-468D-A589-BD7A35CDF24B}" srcId="{DAA9BFA7-8F0F-4FB9-8625-0BFC0D670697}" destId="{F8B5995D-30B2-4D64-B0BA-F37D61DCEEA1}" srcOrd="2" destOrd="0" parTransId="{6869E107-C1AD-4958-A307-D30237A49D0F}" sibTransId="{FCA4B1DF-C1C9-49AC-A7DE-6CFA906C45F3}"/>
    <dgm:cxn modelId="{EB46BF4B-70B1-4302-B1AC-54AA59FF9955}" type="presOf" srcId="{F8B5995D-30B2-4D64-B0BA-F37D61DCEEA1}" destId="{DD7E7F9A-20AA-4AE9-B05F-A28AC529254B}" srcOrd="0" destOrd="0" presId="urn:microsoft.com/office/officeart/2005/8/layout/default"/>
    <dgm:cxn modelId="{0BB88B77-C140-46C8-9CF4-D496A0B7F6F2}" type="presOf" srcId="{DAA9BFA7-8F0F-4FB9-8625-0BFC0D670697}" destId="{05F7DC42-9813-4B07-AA19-1AF104A7FC60}" srcOrd="0" destOrd="0" presId="urn:microsoft.com/office/officeart/2005/8/layout/default"/>
    <dgm:cxn modelId="{076F18B7-4CE4-4E35-9E17-24AEE6EC350F}" type="presOf" srcId="{82E3EE80-6CEB-40DF-854F-4203A028ACE2}" destId="{06F4A20D-6CEE-4A59-A221-24923FED5C03}" srcOrd="0" destOrd="0" presId="urn:microsoft.com/office/officeart/2005/8/layout/default"/>
    <dgm:cxn modelId="{7B1D19D6-A5BA-4036-99F7-05FDDA8E48E5}" srcId="{DAA9BFA7-8F0F-4FB9-8625-0BFC0D670697}" destId="{82E3EE80-6CEB-40DF-854F-4203A028ACE2}" srcOrd="1" destOrd="0" parTransId="{9CAEBFC7-DA46-48BA-90D9-14332FC98681}" sibTransId="{4A3EFC7F-E5B4-472E-8FA4-F7BD492C3079}"/>
    <dgm:cxn modelId="{948D39DF-C45B-4905-BB2F-1C2C0CCF3A9E}" type="presOf" srcId="{0F03B527-86A5-435A-AC93-A3C7CA6F9285}" destId="{716D91F9-FDAC-4B05-8097-76A1B381BB91}" srcOrd="0" destOrd="0" presId="urn:microsoft.com/office/officeart/2005/8/layout/default"/>
    <dgm:cxn modelId="{F5ACF6FE-8A5F-4CBF-B8B6-DE3B8B484BE8}" srcId="{DAA9BFA7-8F0F-4FB9-8625-0BFC0D670697}" destId="{0F03B527-86A5-435A-AC93-A3C7CA6F9285}" srcOrd="0" destOrd="0" parTransId="{2B74C07E-529C-46A1-B3EE-38BC88A170CF}" sibTransId="{78C85679-9049-46B4-A237-1A1E5AB6FE14}"/>
    <dgm:cxn modelId="{E98EED77-EE9B-4634-B9DF-E6511171691F}" type="presParOf" srcId="{05F7DC42-9813-4B07-AA19-1AF104A7FC60}" destId="{716D91F9-FDAC-4B05-8097-76A1B381BB91}" srcOrd="0" destOrd="0" presId="urn:microsoft.com/office/officeart/2005/8/layout/default"/>
    <dgm:cxn modelId="{78A00484-8231-432D-9CEA-9348BDE94D7B}" type="presParOf" srcId="{05F7DC42-9813-4B07-AA19-1AF104A7FC60}" destId="{AA1895DB-BB84-4D86-9DE0-52C301065725}" srcOrd="1" destOrd="0" presId="urn:microsoft.com/office/officeart/2005/8/layout/default"/>
    <dgm:cxn modelId="{EDEDAADF-0D6F-415A-8B1F-AEC3BFC737C4}" type="presParOf" srcId="{05F7DC42-9813-4B07-AA19-1AF104A7FC60}" destId="{06F4A20D-6CEE-4A59-A221-24923FED5C03}" srcOrd="2" destOrd="0" presId="urn:microsoft.com/office/officeart/2005/8/layout/default"/>
    <dgm:cxn modelId="{C2111FDE-3AF3-44E5-BE37-EF94849329C4}" type="presParOf" srcId="{05F7DC42-9813-4B07-AA19-1AF104A7FC60}" destId="{6D1EFBFE-C805-42AB-B44F-60847C698938}" srcOrd="3" destOrd="0" presId="urn:microsoft.com/office/officeart/2005/8/layout/default"/>
    <dgm:cxn modelId="{AA8E42C8-6C69-4261-8A68-C34D9AD6E6D4}" type="presParOf" srcId="{05F7DC42-9813-4B07-AA19-1AF104A7FC60}" destId="{DD7E7F9A-20AA-4AE9-B05F-A28AC529254B}"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077D600-E5BA-490A-8634-0398C2089BB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5CAD4F8-43EA-44B4-B1D5-11541D078A5A}">
      <dgm:prSet phldrT="[Text]" custT="1"/>
      <dgm:spPr>
        <a:solidFill>
          <a:srgbClr val="458DCF"/>
        </a:solidFill>
      </dgm:spPr>
      <dgm:t>
        <a:bodyPr/>
        <a:lstStyle/>
        <a:p>
          <a:pPr>
            <a:lnSpc>
              <a:spcPct val="114000"/>
            </a:lnSpc>
            <a:spcBef>
              <a:spcPts val="600"/>
            </a:spcBef>
            <a:spcAft>
              <a:spcPts val="600"/>
            </a:spcAft>
          </a:pPr>
          <a:r>
            <a:rPr lang="en-AU" sz="2000"/>
            <a:t>Do you feel like your culture is respected in the service delivery?</a:t>
          </a:r>
          <a:endParaRPr lang="en-AU" sz="2000" dirty="0"/>
        </a:p>
      </dgm:t>
    </dgm:pt>
    <dgm:pt modelId="{6B2A947D-FE10-49C0-97C0-9FAC401B1B2E}" type="parTrans" cxnId="{DAE3C74F-DDFE-42FA-84A7-2DCDF084FF54}">
      <dgm:prSet/>
      <dgm:spPr/>
      <dgm:t>
        <a:bodyPr/>
        <a:lstStyle/>
        <a:p>
          <a:endParaRPr lang="en-AU"/>
        </a:p>
      </dgm:t>
    </dgm:pt>
    <dgm:pt modelId="{277F2A90-7009-46D0-A5C8-A343855F2CBB}" type="sibTrans" cxnId="{DAE3C74F-DDFE-42FA-84A7-2DCDF084FF54}">
      <dgm:prSet/>
      <dgm:spPr/>
      <dgm:t>
        <a:bodyPr/>
        <a:lstStyle/>
        <a:p>
          <a:endParaRPr lang="en-AU"/>
        </a:p>
      </dgm:t>
    </dgm:pt>
    <dgm:pt modelId="{B0ED5323-5F6D-43D9-8C8F-8F4D8026E25F}">
      <dgm:prSet phldrT="[Text]" custT="1"/>
      <dgm:spPr/>
      <dgm:t>
        <a:bodyPr/>
        <a:lstStyle/>
        <a:p>
          <a:pPr>
            <a:lnSpc>
              <a:spcPct val="114000"/>
            </a:lnSpc>
            <a:spcBef>
              <a:spcPts val="600"/>
            </a:spcBef>
            <a:spcAft>
              <a:spcPts val="600"/>
            </a:spcAft>
          </a:pPr>
          <a:r>
            <a:rPr lang="en-AU" sz="2000"/>
            <a:t>Do you agree with how the service delivery prioritises your cultural needs?</a:t>
          </a:r>
          <a:endParaRPr lang="en-AU" sz="2000" dirty="0"/>
        </a:p>
      </dgm:t>
    </dgm:pt>
    <dgm:pt modelId="{72A7AA36-6DA2-4BDA-B492-3E5286F7A0B6}" type="parTrans" cxnId="{BD21CECA-5633-4BD0-A749-15EA4BD2D99D}">
      <dgm:prSet/>
      <dgm:spPr/>
      <dgm:t>
        <a:bodyPr/>
        <a:lstStyle/>
        <a:p>
          <a:endParaRPr lang="en-AU"/>
        </a:p>
      </dgm:t>
    </dgm:pt>
    <dgm:pt modelId="{45B77191-BAAF-45B6-B7D2-49D526AF3DDB}" type="sibTrans" cxnId="{BD21CECA-5633-4BD0-A749-15EA4BD2D99D}">
      <dgm:prSet/>
      <dgm:spPr/>
      <dgm:t>
        <a:bodyPr/>
        <a:lstStyle/>
        <a:p>
          <a:endParaRPr lang="en-AU"/>
        </a:p>
      </dgm:t>
    </dgm:pt>
    <dgm:pt modelId="{D3E0082D-14CA-4F7E-952C-48D3EBFBE60A}">
      <dgm:prSet phldrT="[Text]" custT="1"/>
      <dgm:spPr/>
      <dgm:t>
        <a:bodyPr/>
        <a:lstStyle/>
        <a:p>
          <a:pPr>
            <a:lnSpc>
              <a:spcPct val="114000"/>
            </a:lnSpc>
            <a:spcBef>
              <a:spcPts val="600"/>
            </a:spcBef>
            <a:spcAft>
              <a:spcPts val="600"/>
            </a:spcAft>
          </a:pPr>
          <a:r>
            <a:rPr lang="en-AU" sz="2000"/>
            <a:t>What would make the service delivery better in relation to your culture?</a:t>
          </a:r>
          <a:endParaRPr lang="en-AU" sz="2000" dirty="0"/>
        </a:p>
      </dgm:t>
    </dgm:pt>
    <dgm:pt modelId="{32B25FAE-77AB-45FD-B35B-3FE976D98836}" type="parTrans" cxnId="{9C9DBCED-0696-4EE5-A086-BC49E6D58C00}">
      <dgm:prSet/>
      <dgm:spPr/>
      <dgm:t>
        <a:bodyPr/>
        <a:lstStyle/>
        <a:p>
          <a:endParaRPr lang="en-AU"/>
        </a:p>
      </dgm:t>
    </dgm:pt>
    <dgm:pt modelId="{3D048EE4-466E-45F0-AEC7-397800522F9F}" type="sibTrans" cxnId="{9C9DBCED-0696-4EE5-A086-BC49E6D58C00}">
      <dgm:prSet/>
      <dgm:spPr/>
      <dgm:t>
        <a:bodyPr/>
        <a:lstStyle/>
        <a:p>
          <a:endParaRPr lang="en-AU"/>
        </a:p>
      </dgm:t>
    </dgm:pt>
    <dgm:pt modelId="{9D463073-3886-4563-ADD3-B07690042547}" type="pres">
      <dgm:prSet presAssocID="{1077D600-E5BA-490A-8634-0398C2089BBD}" presName="linear" presStyleCnt="0">
        <dgm:presLayoutVars>
          <dgm:dir/>
          <dgm:animLvl val="lvl"/>
          <dgm:resizeHandles val="exact"/>
        </dgm:presLayoutVars>
      </dgm:prSet>
      <dgm:spPr/>
    </dgm:pt>
    <dgm:pt modelId="{1F7BFEC9-3AF3-4B63-AC1E-DD7D89E91639}" type="pres">
      <dgm:prSet presAssocID="{55CAD4F8-43EA-44B4-B1D5-11541D078A5A}" presName="parentLin" presStyleCnt="0"/>
      <dgm:spPr/>
    </dgm:pt>
    <dgm:pt modelId="{7EAB3F12-D619-4BAF-82D3-F527F0784045}" type="pres">
      <dgm:prSet presAssocID="{55CAD4F8-43EA-44B4-B1D5-11541D078A5A}" presName="parentLeftMargin" presStyleLbl="node1" presStyleIdx="0" presStyleCnt="3"/>
      <dgm:spPr/>
    </dgm:pt>
    <dgm:pt modelId="{51E21A6A-C8EE-4092-B368-CB315B4061CC}" type="pres">
      <dgm:prSet presAssocID="{55CAD4F8-43EA-44B4-B1D5-11541D078A5A}" presName="parentText" presStyleLbl="node1" presStyleIdx="0" presStyleCnt="3" custScaleX="131330">
        <dgm:presLayoutVars>
          <dgm:chMax val="0"/>
          <dgm:bulletEnabled val="1"/>
        </dgm:presLayoutVars>
      </dgm:prSet>
      <dgm:spPr/>
    </dgm:pt>
    <dgm:pt modelId="{68E5D066-068A-41EE-85E6-87B8EE267CF0}" type="pres">
      <dgm:prSet presAssocID="{55CAD4F8-43EA-44B4-B1D5-11541D078A5A}" presName="negativeSpace" presStyleCnt="0"/>
      <dgm:spPr/>
    </dgm:pt>
    <dgm:pt modelId="{AAC56407-0976-4D2C-8697-C1B29CD9E87D}" type="pres">
      <dgm:prSet presAssocID="{55CAD4F8-43EA-44B4-B1D5-11541D078A5A}" presName="childText" presStyleLbl="conFgAcc1" presStyleIdx="0" presStyleCnt="3">
        <dgm:presLayoutVars>
          <dgm:bulletEnabled val="1"/>
        </dgm:presLayoutVars>
      </dgm:prSet>
      <dgm:spPr/>
    </dgm:pt>
    <dgm:pt modelId="{CE573D8F-D3B8-4131-9B26-E298C28FBF52}" type="pres">
      <dgm:prSet presAssocID="{277F2A90-7009-46D0-A5C8-A343855F2CBB}" presName="spaceBetweenRectangles" presStyleCnt="0"/>
      <dgm:spPr/>
    </dgm:pt>
    <dgm:pt modelId="{6EBF5581-5DCE-40D8-B38B-2DDD2C968443}" type="pres">
      <dgm:prSet presAssocID="{B0ED5323-5F6D-43D9-8C8F-8F4D8026E25F}" presName="parentLin" presStyleCnt="0"/>
      <dgm:spPr/>
    </dgm:pt>
    <dgm:pt modelId="{6BDA1154-5DE9-47D3-97D0-3EDF0DB25898}" type="pres">
      <dgm:prSet presAssocID="{B0ED5323-5F6D-43D9-8C8F-8F4D8026E25F}" presName="parentLeftMargin" presStyleLbl="node1" presStyleIdx="0" presStyleCnt="3"/>
      <dgm:spPr/>
    </dgm:pt>
    <dgm:pt modelId="{FA38FC1B-8352-4DF6-852B-75DFEB4B5B22}" type="pres">
      <dgm:prSet presAssocID="{B0ED5323-5F6D-43D9-8C8F-8F4D8026E25F}" presName="parentText" presStyleLbl="node1" presStyleIdx="1" presStyleCnt="3" custScaleX="131330">
        <dgm:presLayoutVars>
          <dgm:chMax val="0"/>
          <dgm:bulletEnabled val="1"/>
        </dgm:presLayoutVars>
      </dgm:prSet>
      <dgm:spPr/>
    </dgm:pt>
    <dgm:pt modelId="{51E9B74F-4DA8-4106-8977-5457385539EF}" type="pres">
      <dgm:prSet presAssocID="{B0ED5323-5F6D-43D9-8C8F-8F4D8026E25F}" presName="negativeSpace" presStyleCnt="0"/>
      <dgm:spPr/>
    </dgm:pt>
    <dgm:pt modelId="{491E9384-BAAD-4063-B075-0A5464587E95}" type="pres">
      <dgm:prSet presAssocID="{B0ED5323-5F6D-43D9-8C8F-8F4D8026E25F}" presName="childText" presStyleLbl="conFgAcc1" presStyleIdx="1" presStyleCnt="3">
        <dgm:presLayoutVars>
          <dgm:bulletEnabled val="1"/>
        </dgm:presLayoutVars>
      </dgm:prSet>
      <dgm:spPr/>
    </dgm:pt>
    <dgm:pt modelId="{B8C50918-7ADF-4F62-9AAC-B7C67B28EC98}" type="pres">
      <dgm:prSet presAssocID="{45B77191-BAAF-45B6-B7D2-49D526AF3DDB}" presName="spaceBetweenRectangles" presStyleCnt="0"/>
      <dgm:spPr/>
    </dgm:pt>
    <dgm:pt modelId="{219105BC-4712-4AD7-A0DF-267822955B47}" type="pres">
      <dgm:prSet presAssocID="{D3E0082D-14CA-4F7E-952C-48D3EBFBE60A}" presName="parentLin" presStyleCnt="0"/>
      <dgm:spPr/>
    </dgm:pt>
    <dgm:pt modelId="{0C6F7C06-D2D4-4BF3-8893-F82CCDE0A44F}" type="pres">
      <dgm:prSet presAssocID="{D3E0082D-14CA-4F7E-952C-48D3EBFBE60A}" presName="parentLeftMargin" presStyleLbl="node1" presStyleIdx="1" presStyleCnt="3"/>
      <dgm:spPr/>
    </dgm:pt>
    <dgm:pt modelId="{165BCC04-6870-4AA5-9383-D82424E38A8D}" type="pres">
      <dgm:prSet presAssocID="{D3E0082D-14CA-4F7E-952C-48D3EBFBE60A}" presName="parentText" presStyleLbl="node1" presStyleIdx="2" presStyleCnt="3" custScaleX="131330">
        <dgm:presLayoutVars>
          <dgm:chMax val="0"/>
          <dgm:bulletEnabled val="1"/>
        </dgm:presLayoutVars>
      </dgm:prSet>
      <dgm:spPr/>
    </dgm:pt>
    <dgm:pt modelId="{94049260-540A-4679-8241-4B2CF8E4CC8A}" type="pres">
      <dgm:prSet presAssocID="{D3E0082D-14CA-4F7E-952C-48D3EBFBE60A}" presName="negativeSpace" presStyleCnt="0"/>
      <dgm:spPr/>
    </dgm:pt>
    <dgm:pt modelId="{2C160E50-6C17-4DAB-976C-924E44546F9E}" type="pres">
      <dgm:prSet presAssocID="{D3E0082D-14CA-4F7E-952C-48D3EBFBE60A}" presName="childText" presStyleLbl="conFgAcc1" presStyleIdx="2" presStyleCnt="3">
        <dgm:presLayoutVars>
          <dgm:bulletEnabled val="1"/>
        </dgm:presLayoutVars>
      </dgm:prSet>
      <dgm:spPr/>
    </dgm:pt>
  </dgm:ptLst>
  <dgm:cxnLst>
    <dgm:cxn modelId="{D4739403-8488-4593-9142-A1DBC87A58B5}" type="presOf" srcId="{55CAD4F8-43EA-44B4-B1D5-11541D078A5A}" destId="{51E21A6A-C8EE-4092-B368-CB315B4061CC}" srcOrd="1" destOrd="0" presId="urn:microsoft.com/office/officeart/2005/8/layout/list1"/>
    <dgm:cxn modelId="{78B0C533-2F22-44C7-A112-13E0899ABA5F}" type="presOf" srcId="{B0ED5323-5F6D-43D9-8C8F-8F4D8026E25F}" destId="{6BDA1154-5DE9-47D3-97D0-3EDF0DB25898}" srcOrd="0" destOrd="0" presId="urn:microsoft.com/office/officeart/2005/8/layout/list1"/>
    <dgm:cxn modelId="{7F11D95C-9C25-4105-9260-C3210FF64FF2}" type="presOf" srcId="{D3E0082D-14CA-4F7E-952C-48D3EBFBE60A}" destId="{165BCC04-6870-4AA5-9383-D82424E38A8D}" srcOrd="1" destOrd="0" presId="urn:microsoft.com/office/officeart/2005/8/layout/list1"/>
    <dgm:cxn modelId="{DAE3C74F-DDFE-42FA-84A7-2DCDF084FF54}" srcId="{1077D600-E5BA-490A-8634-0398C2089BBD}" destId="{55CAD4F8-43EA-44B4-B1D5-11541D078A5A}" srcOrd="0" destOrd="0" parTransId="{6B2A947D-FE10-49C0-97C0-9FAC401B1B2E}" sibTransId="{277F2A90-7009-46D0-A5C8-A343855F2CBB}"/>
    <dgm:cxn modelId="{0A634672-A46A-4620-86C5-01B4F7724BD2}" type="presOf" srcId="{55CAD4F8-43EA-44B4-B1D5-11541D078A5A}" destId="{7EAB3F12-D619-4BAF-82D3-F527F0784045}" srcOrd="0" destOrd="0" presId="urn:microsoft.com/office/officeart/2005/8/layout/list1"/>
    <dgm:cxn modelId="{BA6AFF94-3CF3-4A85-A4C8-CF2167E7533E}" type="presOf" srcId="{B0ED5323-5F6D-43D9-8C8F-8F4D8026E25F}" destId="{FA38FC1B-8352-4DF6-852B-75DFEB4B5B22}" srcOrd="1" destOrd="0" presId="urn:microsoft.com/office/officeart/2005/8/layout/list1"/>
    <dgm:cxn modelId="{D9CAB69C-EFCA-4F86-9C6E-6D715FAD45E3}" type="presOf" srcId="{1077D600-E5BA-490A-8634-0398C2089BBD}" destId="{9D463073-3886-4563-ADD3-B07690042547}" srcOrd="0" destOrd="0" presId="urn:microsoft.com/office/officeart/2005/8/layout/list1"/>
    <dgm:cxn modelId="{426FF1A4-6CE0-4D33-AE61-83F2A6FA2354}" type="presOf" srcId="{D3E0082D-14CA-4F7E-952C-48D3EBFBE60A}" destId="{0C6F7C06-D2D4-4BF3-8893-F82CCDE0A44F}" srcOrd="0" destOrd="0" presId="urn:microsoft.com/office/officeart/2005/8/layout/list1"/>
    <dgm:cxn modelId="{BD21CECA-5633-4BD0-A749-15EA4BD2D99D}" srcId="{1077D600-E5BA-490A-8634-0398C2089BBD}" destId="{B0ED5323-5F6D-43D9-8C8F-8F4D8026E25F}" srcOrd="1" destOrd="0" parTransId="{72A7AA36-6DA2-4BDA-B492-3E5286F7A0B6}" sibTransId="{45B77191-BAAF-45B6-B7D2-49D526AF3DDB}"/>
    <dgm:cxn modelId="{9C9DBCED-0696-4EE5-A086-BC49E6D58C00}" srcId="{1077D600-E5BA-490A-8634-0398C2089BBD}" destId="{D3E0082D-14CA-4F7E-952C-48D3EBFBE60A}" srcOrd="2" destOrd="0" parTransId="{32B25FAE-77AB-45FD-B35B-3FE976D98836}" sibTransId="{3D048EE4-466E-45F0-AEC7-397800522F9F}"/>
    <dgm:cxn modelId="{4414A076-CE5F-4A00-A96D-74C127D38BA9}" type="presParOf" srcId="{9D463073-3886-4563-ADD3-B07690042547}" destId="{1F7BFEC9-3AF3-4B63-AC1E-DD7D89E91639}" srcOrd="0" destOrd="0" presId="urn:microsoft.com/office/officeart/2005/8/layout/list1"/>
    <dgm:cxn modelId="{FACFC7BD-4785-4891-9CD5-73C411BF2C47}" type="presParOf" srcId="{1F7BFEC9-3AF3-4B63-AC1E-DD7D89E91639}" destId="{7EAB3F12-D619-4BAF-82D3-F527F0784045}" srcOrd="0" destOrd="0" presId="urn:microsoft.com/office/officeart/2005/8/layout/list1"/>
    <dgm:cxn modelId="{61857882-9779-493C-A905-EAF0DBB65F2F}" type="presParOf" srcId="{1F7BFEC9-3AF3-4B63-AC1E-DD7D89E91639}" destId="{51E21A6A-C8EE-4092-B368-CB315B4061CC}" srcOrd="1" destOrd="0" presId="urn:microsoft.com/office/officeart/2005/8/layout/list1"/>
    <dgm:cxn modelId="{1615F6C7-A046-4C03-B18D-5772B38E7AA3}" type="presParOf" srcId="{9D463073-3886-4563-ADD3-B07690042547}" destId="{68E5D066-068A-41EE-85E6-87B8EE267CF0}" srcOrd="1" destOrd="0" presId="urn:microsoft.com/office/officeart/2005/8/layout/list1"/>
    <dgm:cxn modelId="{AEEA0A2F-5D9A-45A9-B3A9-F3EB9F479753}" type="presParOf" srcId="{9D463073-3886-4563-ADD3-B07690042547}" destId="{AAC56407-0976-4D2C-8697-C1B29CD9E87D}" srcOrd="2" destOrd="0" presId="urn:microsoft.com/office/officeart/2005/8/layout/list1"/>
    <dgm:cxn modelId="{4AD76368-2ABA-4B14-BA48-A843B02034DC}" type="presParOf" srcId="{9D463073-3886-4563-ADD3-B07690042547}" destId="{CE573D8F-D3B8-4131-9B26-E298C28FBF52}" srcOrd="3" destOrd="0" presId="urn:microsoft.com/office/officeart/2005/8/layout/list1"/>
    <dgm:cxn modelId="{0586667B-6927-49EC-AD3E-CF60EAE595BC}" type="presParOf" srcId="{9D463073-3886-4563-ADD3-B07690042547}" destId="{6EBF5581-5DCE-40D8-B38B-2DDD2C968443}" srcOrd="4" destOrd="0" presId="urn:microsoft.com/office/officeart/2005/8/layout/list1"/>
    <dgm:cxn modelId="{14C8FE3E-8FA4-4B5A-ACF8-F3878276D7C0}" type="presParOf" srcId="{6EBF5581-5DCE-40D8-B38B-2DDD2C968443}" destId="{6BDA1154-5DE9-47D3-97D0-3EDF0DB25898}" srcOrd="0" destOrd="0" presId="urn:microsoft.com/office/officeart/2005/8/layout/list1"/>
    <dgm:cxn modelId="{25919233-D009-4647-B66F-14FCF73A577A}" type="presParOf" srcId="{6EBF5581-5DCE-40D8-B38B-2DDD2C968443}" destId="{FA38FC1B-8352-4DF6-852B-75DFEB4B5B22}" srcOrd="1" destOrd="0" presId="urn:microsoft.com/office/officeart/2005/8/layout/list1"/>
    <dgm:cxn modelId="{9BF21112-0A98-44A5-937F-C9F48811D552}" type="presParOf" srcId="{9D463073-3886-4563-ADD3-B07690042547}" destId="{51E9B74F-4DA8-4106-8977-5457385539EF}" srcOrd="5" destOrd="0" presId="urn:microsoft.com/office/officeart/2005/8/layout/list1"/>
    <dgm:cxn modelId="{4AFBB04B-CBB8-4E11-9DC5-BA1ED92610F2}" type="presParOf" srcId="{9D463073-3886-4563-ADD3-B07690042547}" destId="{491E9384-BAAD-4063-B075-0A5464587E95}" srcOrd="6" destOrd="0" presId="urn:microsoft.com/office/officeart/2005/8/layout/list1"/>
    <dgm:cxn modelId="{1042CB56-2DD7-40B8-AC52-AB536058ABC7}" type="presParOf" srcId="{9D463073-3886-4563-ADD3-B07690042547}" destId="{B8C50918-7ADF-4F62-9AAC-B7C67B28EC98}" srcOrd="7" destOrd="0" presId="urn:microsoft.com/office/officeart/2005/8/layout/list1"/>
    <dgm:cxn modelId="{6393B8C3-A5DF-46AC-A48D-CA21DF9C5004}" type="presParOf" srcId="{9D463073-3886-4563-ADD3-B07690042547}" destId="{219105BC-4712-4AD7-A0DF-267822955B47}" srcOrd="8" destOrd="0" presId="urn:microsoft.com/office/officeart/2005/8/layout/list1"/>
    <dgm:cxn modelId="{B160E0F0-C1E7-45AA-90F3-97CFF96B38E7}" type="presParOf" srcId="{219105BC-4712-4AD7-A0DF-267822955B47}" destId="{0C6F7C06-D2D4-4BF3-8893-F82CCDE0A44F}" srcOrd="0" destOrd="0" presId="urn:microsoft.com/office/officeart/2005/8/layout/list1"/>
    <dgm:cxn modelId="{E29A02CE-19CD-4E7E-A95C-339F0B5BA63B}" type="presParOf" srcId="{219105BC-4712-4AD7-A0DF-267822955B47}" destId="{165BCC04-6870-4AA5-9383-D82424E38A8D}" srcOrd="1" destOrd="0" presId="urn:microsoft.com/office/officeart/2005/8/layout/list1"/>
    <dgm:cxn modelId="{E46910FD-15B2-4458-A2E5-E0CF48444F13}" type="presParOf" srcId="{9D463073-3886-4563-ADD3-B07690042547}" destId="{94049260-540A-4679-8241-4B2CF8E4CC8A}" srcOrd="9" destOrd="0" presId="urn:microsoft.com/office/officeart/2005/8/layout/list1"/>
    <dgm:cxn modelId="{B5105F30-4DC3-49E7-AB8B-418F8B42868A}" type="presParOf" srcId="{9D463073-3886-4563-ADD3-B07690042547}" destId="{2C160E50-6C17-4DAB-976C-924E44546F9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2B44579-64CA-45C6-A046-E1C63E0C62F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DD613F2-661B-473F-813E-31CBDC407AD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Being at eye level with the client</a:t>
          </a:r>
          <a:endParaRPr lang="en-AU" sz="2000" dirty="0"/>
        </a:p>
      </dgm:t>
    </dgm:pt>
    <dgm:pt modelId="{72FB8922-30F0-4B9A-BAA7-AD24F4E4DBD8}" type="parTrans" cxnId="{F86076C6-2448-4186-8953-1C6F643BFF07}">
      <dgm:prSet/>
      <dgm:spPr/>
      <dgm:t>
        <a:bodyPr/>
        <a:lstStyle/>
        <a:p>
          <a:pPr>
            <a:lnSpc>
              <a:spcPct val="114000"/>
            </a:lnSpc>
            <a:spcBef>
              <a:spcPts val="600"/>
            </a:spcBef>
            <a:spcAft>
              <a:spcPts val="600"/>
            </a:spcAft>
          </a:pPr>
          <a:endParaRPr lang="en-AU" sz="2000"/>
        </a:p>
      </dgm:t>
    </dgm:pt>
    <dgm:pt modelId="{07013D2E-2AE7-4EC2-9580-C28E3E8BD913}" type="sibTrans" cxnId="{F86076C6-2448-4186-8953-1C6F643BFF07}">
      <dgm:prSet/>
      <dgm:spPr/>
      <dgm:t>
        <a:bodyPr/>
        <a:lstStyle/>
        <a:p>
          <a:pPr>
            <a:lnSpc>
              <a:spcPct val="114000"/>
            </a:lnSpc>
            <a:spcBef>
              <a:spcPts val="600"/>
            </a:spcBef>
            <a:spcAft>
              <a:spcPts val="600"/>
            </a:spcAft>
          </a:pPr>
          <a:endParaRPr lang="en-AU" sz="2000"/>
        </a:p>
      </dgm:t>
    </dgm:pt>
    <dgm:pt modelId="{55271741-AB48-402C-B883-6C0B7051DF05}">
      <dgm:prSet custT="1"/>
      <dgm:spPr/>
      <dgm:t>
        <a:bodyPr/>
        <a:lstStyle/>
        <a:p>
          <a:pPr>
            <a:lnSpc>
              <a:spcPct val="114000"/>
            </a:lnSpc>
            <a:spcBef>
              <a:spcPts val="600"/>
            </a:spcBef>
            <a:spcAft>
              <a:spcPts val="600"/>
            </a:spcAft>
          </a:pPr>
          <a:r>
            <a:rPr lang="en-US" sz="2000"/>
            <a:t>Facing the client while they are talking</a:t>
          </a:r>
          <a:endParaRPr lang="en-US" sz="2000" dirty="0"/>
        </a:p>
      </dgm:t>
    </dgm:pt>
    <dgm:pt modelId="{627890A7-0AE6-47B1-8F4D-DD4F7969F7F9}" type="parTrans" cxnId="{90CC3394-6426-4441-8298-217C5B6AF407}">
      <dgm:prSet/>
      <dgm:spPr/>
      <dgm:t>
        <a:bodyPr/>
        <a:lstStyle/>
        <a:p>
          <a:pPr>
            <a:lnSpc>
              <a:spcPct val="114000"/>
            </a:lnSpc>
            <a:spcBef>
              <a:spcPts val="600"/>
            </a:spcBef>
            <a:spcAft>
              <a:spcPts val="600"/>
            </a:spcAft>
          </a:pPr>
          <a:endParaRPr lang="en-AU" sz="2000"/>
        </a:p>
      </dgm:t>
    </dgm:pt>
    <dgm:pt modelId="{11D42339-602C-44A8-89BA-63414A7DA115}" type="sibTrans" cxnId="{90CC3394-6426-4441-8298-217C5B6AF407}">
      <dgm:prSet/>
      <dgm:spPr/>
      <dgm:t>
        <a:bodyPr/>
        <a:lstStyle/>
        <a:p>
          <a:pPr>
            <a:lnSpc>
              <a:spcPct val="114000"/>
            </a:lnSpc>
            <a:spcBef>
              <a:spcPts val="600"/>
            </a:spcBef>
            <a:spcAft>
              <a:spcPts val="600"/>
            </a:spcAft>
          </a:pPr>
          <a:endParaRPr lang="en-AU" sz="2000"/>
        </a:p>
      </dgm:t>
    </dgm:pt>
    <dgm:pt modelId="{3B8DA591-C347-4227-ABFB-7A2B37DEE221}">
      <dgm:prSet custT="1"/>
      <dgm:spPr/>
      <dgm:t>
        <a:bodyPr/>
        <a:lstStyle/>
        <a:p>
          <a:pPr>
            <a:lnSpc>
              <a:spcPct val="114000"/>
            </a:lnSpc>
            <a:spcBef>
              <a:spcPts val="600"/>
            </a:spcBef>
            <a:spcAft>
              <a:spcPts val="600"/>
            </a:spcAft>
          </a:pPr>
          <a:r>
            <a:rPr lang="en-US" sz="2000"/>
            <a:t>Keeping your hands and feet still</a:t>
          </a:r>
          <a:endParaRPr lang="en-US" sz="2000" dirty="0"/>
        </a:p>
      </dgm:t>
    </dgm:pt>
    <dgm:pt modelId="{5E28BE6D-C569-48BD-A644-0E2008F402CA}" type="parTrans" cxnId="{2AA79B0B-97E2-4BB0-A80B-6F06DCB89A08}">
      <dgm:prSet/>
      <dgm:spPr/>
      <dgm:t>
        <a:bodyPr/>
        <a:lstStyle/>
        <a:p>
          <a:pPr>
            <a:lnSpc>
              <a:spcPct val="114000"/>
            </a:lnSpc>
            <a:spcBef>
              <a:spcPts val="600"/>
            </a:spcBef>
            <a:spcAft>
              <a:spcPts val="600"/>
            </a:spcAft>
          </a:pPr>
          <a:endParaRPr lang="en-AU" sz="2000"/>
        </a:p>
      </dgm:t>
    </dgm:pt>
    <dgm:pt modelId="{790B6C4E-2EBA-4B72-B948-E2554BBE7576}" type="sibTrans" cxnId="{2AA79B0B-97E2-4BB0-A80B-6F06DCB89A08}">
      <dgm:prSet/>
      <dgm:spPr/>
      <dgm:t>
        <a:bodyPr/>
        <a:lstStyle/>
        <a:p>
          <a:pPr>
            <a:lnSpc>
              <a:spcPct val="114000"/>
            </a:lnSpc>
            <a:spcBef>
              <a:spcPts val="600"/>
            </a:spcBef>
            <a:spcAft>
              <a:spcPts val="600"/>
            </a:spcAft>
          </a:pPr>
          <a:endParaRPr lang="en-AU" sz="2000"/>
        </a:p>
      </dgm:t>
    </dgm:pt>
    <dgm:pt modelId="{72B4AD87-7313-4F1B-9228-5C12F30E1D8B}" type="pres">
      <dgm:prSet presAssocID="{F2B44579-64CA-45C6-A046-E1C63E0C62FB}" presName="diagram" presStyleCnt="0">
        <dgm:presLayoutVars>
          <dgm:dir/>
          <dgm:resizeHandles val="exact"/>
        </dgm:presLayoutVars>
      </dgm:prSet>
      <dgm:spPr/>
    </dgm:pt>
    <dgm:pt modelId="{DD957A33-7062-40B2-8080-392D0244804B}" type="pres">
      <dgm:prSet presAssocID="{7DD613F2-661B-473F-813E-31CBDC407AD2}" presName="node" presStyleLbl="node1" presStyleIdx="0" presStyleCnt="3">
        <dgm:presLayoutVars>
          <dgm:bulletEnabled val="1"/>
        </dgm:presLayoutVars>
      </dgm:prSet>
      <dgm:spPr/>
    </dgm:pt>
    <dgm:pt modelId="{D8E1BBA4-DE86-4ECA-A5C0-69296775A831}" type="pres">
      <dgm:prSet presAssocID="{07013D2E-2AE7-4EC2-9580-C28E3E8BD913}" presName="sibTrans" presStyleCnt="0"/>
      <dgm:spPr/>
    </dgm:pt>
    <dgm:pt modelId="{B6AF7915-8406-41C6-AD8E-A928E681586E}" type="pres">
      <dgm:prSet presAssocID="{55271741-AB48-402C-B883-6C0B7051DF05}" presName="node" presStyleLbl="node1" presStyleIdx="1" presStyleCnt="3">
        <dgm:presLayoutVars>
          <dgm:bulletEnabled val="1"/>
        </dgm:presLayoutVars>
      </dgm:prSet>
      <dgm:spPr/>
    </dgm:pt>
    <dgm:pt modelId="{7CFCA8B7-27CD-45A1-A33F-D713548508CF}" type="pres">
      <dgm:prSet presAssocID="{11D42339-602C-44A8-89BA-63414A7DA115}" presName="sibTrans" presStyleCnt="0"/>
      <dgm:spPr/>
    </dgm:pt>
    <dgm:pt modelId="{B736A05C-30CA-4196-93BD-0828474479DB}" type="pres">
      <dgm:prSet presAssocID="{3B8DA591-C347-4227-ABFB-7A2B37DEE221}" presName="node" presStyleLbl="node1" presStyleIdx="2" presStyleCnt="3">
        <dgm:presLayoutVars>
          <dgm:bulletEnabled val="1"/>
        </dgm:presLayoutVars>
      </dgm:prSet>
      <dgm:spPr/>
    </dgm:pt>
  </dgm:ptLst>
  <dgm:cxnLst>
    <dgm:cxn modelId="{2AA79B0B-97E2-4BB0-A80B-6F06DCB89A08}" srcId="{F2B44579-64CA-45C6-A046-E1C63E0C62FB}" destId="{3B8DA591-C347-4227-ABFB-7A2B37DEE221}" srcOrd="2" destOrd="0" parTransId="{5E28BE6D-C569-48BD-A644-0E2008F402CA}" sibTransId="{790B6C4E-2EBA-4B72-B948-E2554BBE7576}"/>
    <dgm:cxn modelId="{4696D428-656E-44B3-A389-1E02E6E7F72D}" type="presOf" srcId="{3B8DA591-C347-4227-ABFB-7A2B37DEE221}" destId="{B736A05C-30CA-4196-93BD-0828474479DB}" srcOrd="0" destOrd="0" presId="urn:microsoft.com/office/officeart/2005/8/layout/default"/>
    <dgm:cxn modelId="{177B7C3C-9285-4233-AE12-C2D3C83A96F2}" type="presOf" srcId="{7DD613F2-661B-473F-813E-31CBDC407AD2}" destId="{DD957A33-7062-40B2-8080-392D0244804B}" srcOrd="0" destOrd="0" presId="urn:microsoft.com/office/officeart/2005/8/layout/default"/>
    <dgm:cxn modelId="{D12EF777-DC0E-4FEC-A2BF-9B84598FE6AF}" type="presOf" srcId="{F2B44579-64CA-45C6-A046-E1C63E0C62FB}" destId="{72B4AD87-7313-4F1B-9228-5C12F30E1D8B}" srcOrd="0" destOrd="0" presId="urn:microsoft.com/office/officeart/2005/8/layout/default"/>
    <dgm:cxn modelId="{90CC3394-6426-4441-8298-217C5B6AF407}" srcId="{F2B44579-64CA-45C6-A046-E1C63E0C62FB}" destId="{55271741-AB48-402C-B883-6C0B7051DF05}" srcOrd="1" destOrd="0" parTransId="{627890A7-0AE6-47B1-8F4D-DD4F7969F7F9}" sibTransId="{11D42339-602C-44A8-89BA-63414A7DA115}"/>
    <dgm:cxn modelId="{25A3B69D-CF40-41F1-958F-A5EE2E88972C}" type="presOf" srcId="{55271741-AB48-402C-B883-6C0B7051DF05}" destId="{B6AF7915-8406-41C6-AD8E-A928E681586E}" srcOrd="0" destOrd="0" presId="urn:microsoft.com/office/officeart/2005/8/layout/default"/>
    <dgm:cxn modelId="{F86076C6-2448-4186-8953-1C6F643BFF07}" srcId="{F2B44579-64CA-45C6-A046-E1C63E0C62FB}" destId="{7DD613F2-661B-473F-813E-31CBDC407AD2}" srcOrd="0" destOrd="0" parTransId="{72FB8922-30F0-4B9A-BAA7-AD24F4E4DBD8}" sibTransId="{07013D2E-2AE7-4EC2-9580-C28E3E8BD913}"/>
    <dgm:cxn modelId="{A099CF12-35DA-42D1-A768-B4B889ADB704}" type="presParOf" srcId="{72B4AD87-7313-4F1B-9228-5C12F30E1D8B}" destId="{DD957A33-7062-40B2-8080-392D0244804B}" srcOrd="0" destOrd="0" presId="urn:microsoft.com/office/officeart/2005/8/layout/default"/>
    <dgm:cxn modelId="{677C1FAB-DA71-4DF3-842F-B6DA482023EC}" type="presParOf" srcId="{72B4AD87-7313-4F1B-9228-5C12F30E1D8B}" destId="{D8E1BBA4-DE86-4ECA-A5C0-69296775A831}" srcOrd="1" destOrd="0" presId="urn:microsoft.com/office/officeart/2005/8/layout/default"/>
    <dgm:cxn modelId="{D2FAD0B8-5B1B-4EA8-9210-66C13B1F0082}" type="presParOf" srcId="{72B4AD87-7313-4F1B-9228-5C12F30E1D8B}" destId="{B6AF7915-8406-41C6-AD8E-A928E681586E}" srcOrd="2" destOrd="0" presId="urn:microsoft.com/office/officeart/2005/8/layout/default"/>
    <dgm:cxn modelId="{7BF4C1AE-313D-4F9C-9A52-EA5A0DD9D9D8}" type="presParOf" srcId="{72B4AD87-7313-4F1B-9228-5C12F30E1D8B}" destId="{7CFCA8B7-27CD-45A1-A33F-D713548508CF}" srcOrd="3" destOrd="0" presId="urn:microsoft.com/office/officeart/2005/8/layout/default"/>
    <dgm:cxn modelId="{EA263648-F4C2-4089-9E21-5AA5FFB88BEE}" type="presParOf" srcId="{72B4AD87-7313-4F1B-9228-5C12F30E1D8B}" destId="{B736A05C-30CA-4196-93BD-0828474479DB}"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3EB4DB9-91AA-407A-A708-35CB8117956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BA459DC4-3D51-4E5C-B797-1C2DFE76FA8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 the person on what can be expected after the breach has been identified</a:t>
          </a:r>
          <a:endParaRPr lang="en-AU" sz="2000" dirty="0"/>
        </a:p>
      </dgm:t>
    </dgm:pt>
    <dgm:pt modelId="{9301B23F-6C51-4CB1-B4D1-3DD40623FEC3}" type="parTrans" cxnId="{7B309D06-36F5-4CDD-AEEA-2924D43B53E3}">
      <dgm:prSet/>
      <dgm:spPr/>
      <dgm:t>
        <a:bodyPr/>
        <a:lstStyle/>
        <a:p>
          <a:pPr>
            <a:lnSpc>
              <a:spcPct val="114000"/>
            </a:lnSpc>
            <a:spcBef>
              <a:spcPts val="600"/>
            </a:spcBef>
            <a:spcAft>
              <a:spcPts val="600"/>
            </a:spcAft>
          </a:pPr>
          <a:endParaRPr lang="en-AU" sz="2000"/>
        </a:p>
      </dgm:t>
    </dgm:pt>
    <dgm:pt modelId="{2C21EBBB-9B99-4294-AEEC-CD6A91E106A4}" type="sibTrans" cxnId="{7B309D06-36F5-4CDD-AEEA-2924D43B53E3}">
      <dgm:prSet/>
      <dgm:spPr/>
      <dgm:t>
        <a:bodyPr/>
        <a:lstStyle/>
        <a:p>
          <a:pPr>
            <a:lnSpc>
              <a:spcPct val="114000"/>
            </a:lnSpc>
            <a:spcBef>
              <a:spcPts val="600"/>
            </a:spcBef>
            <a:spcAft>
              <a:spcPts val="600"/>
            </a:spcAft>
          </a:pPr>
          <a:endParaRPr lang="en-AU" sz="2000"/>
        </a:p>
      </dgm:t>
    </dgm:pt>
    <dgm:pt modelId="{811559C7-9695-42A5-AC4A-3319BC4CAC52}">
      <dgm:prSet custT="1"/>
      <dgm:spPr>
        <a:solidFill>
          <a:srgbClr val="3CBE99"/>
        </a:solidFill>
      </dgm:spPr>
      <dgm:t>
        <a:bodyPr/>
        <a:lstStyle/>
        <a:p>
          <a:pPr>
            <a:lnSpc>
              <a:spcPct val="114000"/>
            </a:lnSpc>
            <a:spcBef>
              <a:spcPts val="600"/>
            </a:spcBef>
            <a:spcAft>
              <a:spcPts val="600"/>
            </a:spcAft>
          </a:pPr>
          <a:r>
            <a:rPr lang="en-US" sz="2000" dirty="0"/>
            <a:t>Reassuring the person that their best interest is being considered during the process</a:t>
          </a:r>
        </a:p>
      </dgm:t>
    </dgm:pt>
    <dgm:pt modelId="{8ECB3826-2691-4980-910A-26254BC44971}" type="parTrans" cxnId="{4CA83184-F682-4DF2-9FC8-7659C15F466A}">
      <dgm:prSet/>
      <dgm:spPr/>
      <dgm:t>
        <a:bodyPr/>
        <a:lstStyle/>
        <a:p>
          <a:pPr>
            <a:lnSpc>
              <a:spcPct val="114000"/>
            </a:lnSpc>
            <a:spcBef>
              <a:spcPts val="600"/>
            </a:spcBef>
            <a:spcAft>
              <a:spcPts val="600"/>
            </a:spcAft>
          </a:pPr>
          <a:endParaRPr lang="en-AU" sz="2000"/>
        </a:p>
      </dgm:t>
    </dgm:pt>
    <dgm:pt modelId="{05ADDBDD-BD8A-4E94-9EE6-6554DCDF9821}" type="sibTrans" cxnId="{4CA83184-F682-4DF2-9FC8-7659C15F466A}">
      <dgm:prSet/>
      <dgm:spPr/>
      <dgm:t>
        <a:bodyPr/>
        <a:lstStyle/>
        <a:p>
          <a:pPr>
            <a:lnSpc>
              <a:spcPct val="114000"/>
            </a:lnSpc>
            <a:spcBef>
              <a:spcPts val="600"/>
            </a:spcBef>
            <a:spcAft>
              <a:spcPts val="600"/>
            </a:spcAft>
          </a:pPr>
          <a:endParaRPr lang="en-AU" sz="2000"/>
        </a:p>
      </dgm:t>
    </dgm:pt>
    <dgm:pt modelId="{8520617C-96A7-4D71-B873-324FA4FEB0D4}">
      <dgm:prSet custT="1"/>
      <dgm:spPr/>
      <dgm:t>
        <a:bodyPr/>
        <a:lstStyle/>
        <a:p>
          <a:pPr>
            <a:lnSpc>
              <a:spcPct val="114000"/>
            </a:lnSpc>
            <a:spcBef>
              <a:spcPts val="600"/>
            </a:spcBef>
            <a:spcAft>
              <a:spcPts val="600"/>
            </a:spcAft>
          </a:pPr>
          <a:r>
            <a:rPr lang="en-US" sz="2000" dirty="0"/>
            <a:t>Supporting the person to lessen the negative effects of the breach on their wellbeing</a:t>
          </a:r>
        </a:p>
      </dgm:t>
    </dgm:pt>
    <dgm:pt modelId="{AC5A5D80-3900-4BDA-A7C8-30D20836A6BE}" type="parTrans" cxnId="{C3A1B941-D821-45E0-927B-0AFEB2AC9972}">
      <dgm:prSet/>
      <dgm:spPr/>
      <dgm:t>
        <a:bodyPr/>
        <a:lstStyle/>
        <a:p>
          <a:pPr>
            <a:lnSpc>
              <a:spcPct val="114000"/>
            </a:lnSpc>
            <a:spcBef>
              <a:spcPts val="600"/>
            </a:spcBef>
            <a:spcAft>
              <a:spcPts val="600"/>
            </a:spcAft>
          </a:pPr>
          <a:endParaRPr lang="en-AU" sz="2000"/>
        </a:p>
      </dgm:t>
    </dgm:pt>
    <dgm:pt modelId="{2A61E13A-33A5-48DA-9BE8-A751667C531F}" type="sibTrans" cxnId="{C3A1B941-D821-45E0-927B-0AFEB2AC9972}">
      <dgm:prSet/>
      <dgm:spPr/>
      <dgm:t>
        <a:bodyPr/>
        <a:lstStyle/>
        <a:p>
          <a:pPr>
            <a:lnSpc>
              <a:spcPct val="114000"/>
            </a:lnSpc>
            <a:spcBef>
              <a:spcPts val="600"/>
            </a:spcBef>
            <a:spcAft>
              <a:spcPts val="600"/>
            </a:spcAft>
          </a:pPr>
          <a:endParaRPr lang="en-AU" sz="2000"/>
        </a:p>
      </dgm:t>
    </dgm:pt>
    <dgm:pt modelId="{60FFD04C-B1FC-4E92-AABC-2BF34D4D89E5}">
      <dgm:prSet custT="1"/>
      <dgm:spPr/>
      <dgm:t>
        <a:bodyPr/>
        <a:lstStyle/>
        <a:p>
          <a:pPr>
            <a:lnSpc>
              <a:spcPct val="114000"/>
            </a:lnSpc>
            <a:spcBef>
              <a:spcPts val="600"/>
            </a:spcBef>
            <a:spcAft>
              <a:spcPts val="600"/>
            </a:spcAft>
          </a:pPr>
          <a:r>
            <a:rPr lang="en-US" sz="2000"/>
            <a:t>Communicating and empathising to prevent frustration and emotional backlash</a:t>
          </a:r>
          <a:endParaRPr lang="en-US" sz="2000" dirty="0"/>
        </a:p>
      </dgm:t>
    </dgm:pt>
    <dgm:pt modelId="{1C45A94D-8001-48C4-AB49-60616221ACF4}" type="parTrans" cxnId="{B018E86B-15E9-4C3E-BCB7-0E567E28F285}">
      <dgm:prSet/>
      <dgm:spPr/>
      <dgm:t>
        <a:bodyPr/>
        <a:lstStyle/>
        <a:p>
          <a:pPr>
            <a:lnSpc>
              <a:spcPct val="114000"/>
            </a:lnSpc>
            <a:spcBef>
              <a:spcPts val="600"/>
            </a:spcBef>
            <a:spcAft>
              <a:spcPts val="600"/>
            </a:spcAft>
          </a:pPr>
          <a:endParaRPr lang="en-AU" sz="2000"/>
        </a:p>
      </dgm:t>
    </dgm:pt>
    <dgm:pt modelId="{8E435BB6-B05D-4EDE-BA37-00D2F1BA4DAA}" type="sibTrans" cxnId="{B018E86B-15E9-4C3E-BCB7-0E567E28F285}">
      <dgm:prSet/>
      <dgm:spPr/>
      <dgm:t>
        <a:bodyPr/>
        <a:lstStyle/>
        <a:p>
          <a:pPr>
            <a:lnSpc>
              <a:spcPct val="114000"/>
            </a:lnSpc>
            <a:spcBef>
              <a:spcPts val="600"/>
            </a:spcBef>
            <a:spcAft>
              <a:spcPts val="600"/>
            </a:spcAft>
          </a:pPr>
          <a:endParaRPr lang="en-AU" sz="2000"/>
        </a:p>
      </dgm:t>
    </dgm:pt>
    <dgm:pt modelId="{D4B74701-7B0C-4EFC-8EF1-B02A18957026}" type="pres">
      <dgm:prSet presAssocID="{43EB4DB9-91AA-407A-A708-35CB81179564}" presName="linear" presStyleCnt="0">
        <dgm:presLayoutVars>
          <dgm:animLvl val="lvl"/>
          <dgm:resizeHandles val="exact"/>
        </dgm:presLayoutVars>
      </dgm:prSet>
      <dgm:spPr/>
    </dgm:pt>
    <dgm:pt modelId="{9298CD42-787F-44A9-8170-EB854732151A}" type="pres">
      <dgm:prSet presAssocID="{BA459DC4-3D51-4E5C-B797-1C2DFE76FA8A}" presName="parentText" presStyleLbl="node1" presStyleIdx="0" presStyleCnt="4">
        <dgm:presLayoutVars>
          <dgm:chMax val="0"/>
          <dgm:bulletEnabled val="1"/>
        </dgm:presLayoutVars>
      </dgm:prSet>
      <dgm:spPr/>
    </dgm:pt>
    <dgm:pt modelId="{B88507CE-C0CA-4895-922F-C85C40719099}" type="pres">
      <dgm:prSet presAssocID="{2C21EBBB-9B99-4294-AEEC-CD6A91E106A4}" presName="spacer" presStyleCnt="0"/>
      <dgm:spPr/>
    </dgm:pt>
    <dgm:pt modelId="{EE20ABF5-F0B2-4CC5-9473-F9E04554D012}" type="pres">
      <dgm:prSet presAssocID="{811559C7-9695-42A5-AC4A-3319BC4CAC52}" presName="parentText" presStyleLbl="node1" presStyleIdx="1" presStyleCnt="4">
        <dgm:presLayoutVars>
          <dgm:chMax val="0"/>
          <dgm:bulletEnabled val="1"/>
        </dgm:presLayoutVars>
      </dgm:prSet>
      <dgm:spPr/>
    </dgm:pt>
    <dgm:pt modelId="{D3507553-C03B-48B3-8B6A-0ECE421A726E}" type="pres">
      <dgm:prSet presAssocID="{05ADDBDD-BD8A-4E94-9EE6-6554DCDF9821}" presName="spacer" presStyleCnt="0"/>
      <dgm:spPr/>
    </dgm:pt>
    <dgm:pt modelId="{B80E03B5-AA53-416E-8D9F-E43C89715805}" type="pres">
      <dgm:prSet presAssocID="{8520617C-96A7-4D71-B873-324FA4FEB0D4}" presName="parentText" presStyleLbl="node1" presStyleIdx="2" presStyleCnt="4">
        <dgm:presLayoutVars>
          <dgm:chMax val="0"/>
          <dgm:bulletEnabled val="1"/>
        </dgm:presLayoutVars>
      </dgm:prSet>
      <dgm:spPr/>
    </dgm:pt>
    <dgm:pt modelId="{72B8D35A-7403-4195-B121-9125BF4C6C85}" type="pres">
      <dgm:prSet presAssocID="{2A61E13A-33A5-48DA-9BE8-A751667C531F}" presName="spacer" presStyleCnt="0"/>
      <dgm:spPr/>
    </dgm:pt>
    <dgm:pt modelId="{0BBD8F76-E9A5-4129-A6EA-C961F00498C9}" type="pres">
      <dgm:prSet presAssocID="{60FFD04C-B1FC-4E92-AABC-2BF34D4D89E5}" presName="parentText" presStyleLbl="node1" presStyleIdx="3" presStyleCnt="4">
        <dgm:presLayoutVars>
          <dgm:chMax val="0"/>
          <dgm:bulletEnabled val="1"/>
        </dgm:presLayoutVars>
      </dgm:prSet>
      <dgm:spPr/>
    </dgm:pt>
  </dgm:ptLst>
  <dgm:cxnLst>
    <dgm:cxn modelId="{7B309D06-36F5-4CDD-AEEA-2924D43B53E3}" srcId="{43EB4DB9-91AA-407A-A708-35CB81179564}" destId="{BA459DC4-3D51-4E5C-B797-1C2DFE76FA8A}" srcOrd="0" destOrd="0" parTransId="{9301B23F-6C51-4CB1-B4D1-3DD40623FEC3}" sibTransId="{2C21EBBB-9B99-4294-AEEC-CD6A91E106A4}"/>
    <dgm:cxn modelId="{1D96E011-79A3-4514-BA45-EE0ED2986F5C}" type="presOf" srcId="{811559C7-9695-42A5-AC4A-3319BC4CAC52}" destId="{EE20ABF5-F0B2-4CC5-9473-F9E04554D012}" srcOrd="0" destOrd="0" presId="urn:microsoft.com/office/officeart/2005/8/layout/vList2"/>
    <dgm:cxn modelId="{C3A1B941-D821-45E0-927B-0AFEB2AC9972}" srcId="{43EB4DB9-91AA-407A-A708-35CB81179564}" destId="{8520617C-96A7-4D71-B873-324FA4FEB0D4}" srcOrd="2" destOrd="0" parTransId="{AC5A5D80-3900-4BDA-A7C8-30D20836A6BE}" sibTransId="{2A61E13A-33A5-48DA-9BE8-A751667C531F}"/>
    <dgm:cxn modelId="{B018E86B-15E9-4C3E-BCB7-0E567E28F285}" srcId="{43EB4DB9-91AA-407A-A708-35CB81179564}" destId="{60FFD04C-B1FC-4E92-AABC-2BF34D4D89E5}" srcOrd="3" destOrd="0" parTransId="{1C45A94D-8001-48C4-AB49-60616221ACF4}" sibTransId="{8E435BB6-B05D-4EDE-BA37-00D2F1BA4DAA}"/>
    <dgm:cxn modelId="{DA4A4D71-D70A-4E32-A34B-151C6A2F723B}" type="presOf" srcId="{60FFD04C-B1FC-4E92-AABC-2BF34D4D89E5}" destId="{0BBD8F76-E9A5-4129-A6EA-C961F00498C9}" srcOrd="0" destOrd="0" presId="urn:microsoft.com/office/officeart/2005/8/layout/vList2"/>
    <dgm:cxn modelId="{551B8A79-1614-4A2D-9D41-BC99ECBDF913}" type="presOf" srcId="{BA459DC4-3D51-4E5C-B797-1C2DFE76FA8A}" destId="{9298CD42-787F-44A9-8170-EB854732151A}" srcOrd="0" destOrd="0" presId="urn:microsoft.com/office/officeart/2005/8/layout/vList2"/>
    <dgm:cxn modelId="{4CA83184-F682-4DF2-9FC8-7659C15F466A}" srcId="{43EB4DB9-91AA-407A-A708-35CB81179564}" destId="{811559C7-9695-42A5-AC4A-3319BC4CAC52}" srcOrd="1" destOrd="0" parTransId="{8ECB3826-2691-4980-910A-26254BC44971}" sibTransId="{05ADDBDD-BD8A-4E94-9EE6-6554DCDF9821}"/>
    <dgm:cxn modelId="{39F035C1-3323-4F98-8D80-85712C2191A9}" type="presOf" srcId="{43EB4DB9-91AA-407A-A708-35CB81179564}" destId="{D4B74701-7B0C-4EFC-8EF1-B02A18957026}" srcOrd="0" destOrd="0" presId="urn:microsoft.com/office/officeart/2005/8/layout/vList2"/>
    <dgm:cxn modelId="{F7F4B7D2-CF1A-4FA6-9D49-168B53D9CAB6}" type="presOf" srcId="{8520617C-96A7-4D71-B873-324FA4FEB0D4}" destId="{B80E03B5-AA53-416E-8D9F-E43C89715805}" srcOrd="0" destOrd="0" presId="urn:microsoft.com/office/officeart/2005/8/layout/vList2"/>
    <dgm:cxn modelId="{7455F0FD-BDD8-45E2-8B80-CE112DC10E54}" type="presParOf" srcId="{D4B74701-7B0C-4EFC-8EF1-B02A18957026}" destId="{9298CD42-787F-44A9-8170-EB854732151A}" srcOrd="0" destOrd="0" presId="urn:microsoft.com/office/officeart/2005/8/layout/vList2"/>
    <dgm:cxn modelId="{BE5EF66B-728D-44C8-AC2F-5B16B61529C9}" type="presParOf" srcId="{D4B74701-7B0C-4EFC-8EF1-B02A18957026}" destId="{B88507CE-C0CA-4895-922F-C85C40719099}" srcOrd="1" destOrd="0" presId="urn:microsoft.com/office/officeart/2005/8/layout/vList2"/>
    <dgm:cxn modelId="{7ABEA1DE-4336-4322-B7A6-1D90DC721FFB}" type="presParOf" srcId="{D4B74701-7B0C-4EFC-8EF1-B02A18957026}" destId="{EE20ABF5-F0B2-4CC5-9473-F9E04554D012}" srcOrd="2" destOrd="0" presId="urn:microsoft.com/office/officeart/2005/8/layout/vList2"/>
    <dgm:cxn modelId="{6DDF9103-FD56-4162-B792-4D85B0A47072}" type="presParOf" srcId="{D4B74701-7B0C-4EFC-8EF1-B02A18957026}" destId="{D3507553-C03B-48B3-8B6A-0ECE421A726E}" srcOrd="3" destOrd="0" presId="urn:microsoft.com/office/officeart/2005/8/layout/vList2"/>
    <dgm:cxn modelId="{B133A05A-A33A-4926-8BED-E583314FA4B0}" type="presParOf" srcId="{D4B74701-7B0C-4EFC-8EF1-B02A18957026}" destId="{B80E03B5-AA53-416E-8D9F-E43C89715805}" srcOrd="4" destOrd="0" presId="urn:microsoft.com/office/officeart/2005/8/layout/vList2"/>
    <dgm:cxn modelId="{D8B0E09F-D7F6-487A-9BC9-A944288DADB9}" type="presParOf" srcId="{D4B74701-7B0C-4EFC-8EF1-B02A18957026}" destId="{72B8D35A-7403-4195-B121-9125BF4C6C85}" srcOrd="5" destOrd="0" presId="urn:microsoft.com/office/officeart/2005/8/layout/vList2"/>
    <dgm:cxn modelId="{98C28447-F24C-43A3-87BC-3E7059B36171}" type="presParOf" srcId="{D4B74701-7B0C-4EFC-8EF1-B02A18957026}" destId="{0BBD8F76-E9A5-4129-A6EA-C961F00498C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D75FC88-A7FF-4709-BC4F-F6FCF756EFBC}" type="doc">
      <dgm:prSet loTypeId="urn:microsoft.com/office/officeart/2005/8/layout/hProcess9" loCatId="process" qsTypeId="urn:microsoft.com/office/officeart/2005/8/quickstyle/simple1" qsCatId="simple" csTypeId="urn:microsoft.com/office/officeart/2005/8/colors/colorful5" csCatId="colorful" phldr="1"/>
      <dgm:spPr/>
    </dgm:pt>
    <dgm:pt modelId="{5D6944E8-7CA0-4FCB-814C-34F32E78B884}">
      <dgm:prSet custT="1"/>
      <dgm:spPr>
        <a:solidFill>
          <a:srgbClr val="458DCF"/>
        </a:solidFill>
      </dgm:spPr>
      <dgm:t>
        <a:bodyPr/>
        <a:lstStyle/>
        <a:p>
          <a:pPr algn="ctr">
            <a:lnSpc>
              <a:spcPct val="114000"/>
            </a:lnSpc>
            <a:spcBef>
              <a:spcPts val="600"/>
            </a:spcBef>
            <a:spcAft>
              <a:spcPts val="600"/>
            </a:spcAft>
          </a:pPr>
          <a:r>
            <a:rPr lang="en-AU" sz="2000" b="0"/>
            <a:t>Receipt and evaluation of the initial complaint</a:t>
          </a:r>
          <a:endParaRPr lang="en-AU" sz="2000" b="0" dirty="0"/>
        </a:p>
      </dgm:t>
    </dgm:pt>
    <dgm:pt modelId="{C8988878-D5DC-425E-BBC2-DF190B934B51}" type="parTrans" cxnId="{13F7BB18-9E81-4FCA-887C-1E74967E20EA}">
      <dgm:prSet/>
      <dgm:spPr/>
      <dgm:t>
        <a:bodyPr/>
        <a:lstStyle/>
        <a:p>
          <a:pPr algn="ctr">
            <a:lnSpc>
              <a:spcPct val="114000"/>
            </a:lnSpc>
            <a:spcBef>
              <a:spcPts val="600"/>
            </a:spcBef>
            <a:spcAft>
              <a:spcPts val="600"/>
            </a:spcAft>
          </a:pPr>
          <a:endParaRPr lang="en-AU" sz="2000" b="0"/>
        </a:p>
      </dgm:t>
    </dgm:pt>
    <dgm:pt modelId="{7E5182D6-68E5-4593-BF35-2A51539AD312}" type="sibTrans" cxnId="{13F7BB18-9E81-4FCA-887C-1E74967E20EA}">
      <dgm:prSet/>
      <dgm:spPr/>
      <dgm:t>
        <a:bodyPr/>
        <a:lstStyle/>
        <a:p>
          <a:pPr algn="ctr">
            <a:lnSpc>
              <a:spcPct val="114000"/>
            </a:lnSpc>
            <a:spcBef>
              <a:spcPts val="600"/>
            </a:spcBef>
            <a:spcAft>
              <a:spcPts val="600"/>
            </a:spcAft>
          </a:pPr>
          <a:endParaRPr lang="en-AU" sz="2000" b="0"/>
        </a:p>
      </dgm:t>
    </dgm:pt>
    <dgm:pt modelId="{4CB78B9E-3DF9-4D10-B6C6-DD3C93281D51}">
      <dgm:prSet custT="1"/>
      <dgm:spPr/>
      <dgm:t>
        <a:bodyPr/>
        <a:lstStyle/>
        <a:p>
          <a:pPr algn="ctr">
            <a:lnSpc>
              <a:spcPct val="114000"/>
            </a:lnSpc>
            <a:spcBef>
              <a:spcPts val="600"/>
            </a:spcBef>
            <a:spcAft>
              <a:spcPts val="600"/>
            </a:spcAft>
          </a:pPr>
          <a:r>
            <a:rPr lang="en-AU" sz="2000" b="0"/>
            <a:t>Conciliation</a:t>
          </a:r>
          <a:endParaRPr lang="en-AU" sz="2000" b="0" dirty="0"/>
        </a:p>
      </dgm:t>
    </dgm:pt>
    <dgm:pt modelId="{74C3333C-EE15-4490-AC62-96F7C65FFBF6}" type="parTrans" cxnId="{38E14997-9EFC-4367-A52E-3AA38A7BDED9}">
      <dgm:prSet/>
      <dgm:spPr/>
      <dgm:t>
        <a:bodyPr/>
        <a:lstStyle/>
        <a:p>
          <a:pPr algn="ctr">
            <a:lnSpc>
              <a:spcPct val="114000"/>
            </a:lnSpc>
            <a:spcBef>
              <a:spcPts val="600"/>
            </a:spcBef>
            <a:spcAft>
              <a:spcPts val="600"/>
            </a:spcAft>
          </a:pPr>
          <a:endParaRPr lang="en-AU" sz="2000" b="0"/>
        </a:p>
      </dgm:t>
    </dgm:pt>
    <dgm:pt modelId="{8BC0BA79-2D60-4069-AB46-D37498CF6F67}" type="sibTrans" cxnId="{38E14997-9EFC-4367-A52E-3AA38A7BDED9}">
      <dgm:prSet/>
      <dgm:spPr/>
      <dgm:t>
        <a:bodyPr/>
        <a:lstStyle/>
        <a:p>
          <a:pPr algn="ctr">
            <a:lnSpc>
              <a:spcPct val="114000"/>
            </a:lnSpc>
            <a:spcBef>
              <a:spcPts val="600"/>
            </a:spcBef>
            <a:spcAft>
              <a:spcPts val="600"/>
            </a:spcAft>
          </a:pPr>
          <a:endParaRPr lang="en-AU" sz="2000" b="0"/>
        </a:p>
      </dgm:t>
    </dgm:pt>
    <dgm:pt modelId="{8B81C496-A1BD-4D36-AB09-482CD5666ADE}">
      <dgm:prSet custT="1"/>
      <dgm:spPr/>
      <dgm:t>
        <a:bodyPr/>
        <a:lstStyle/>
        <a:p>
          <a:pPr algn="ctr">
            <a:lnSpc>
              <a:spcPct val="114000"/>
            </a:lnSpc>
            <a:spcBef>
              <a:spcPts val="600"/>
            </a:spcBef>
            <a:spcAft>
              <a:spcPts val="600"/>
            </a:spcAft>
          </a:pPr>
          <a:r>
            <a:rPr lang="en-AU" sz="2000" b="0"/>
            <a:t>Obtaining further information and finding a resolution</a:t>
          </a:r>
          <a:endParaRPr lang="en-AU" sz="2000" b="0" dirty="0"/>
        </a:p>
      </dgm:t>
    </dgm:pt>
    <dgm:pt modelId="{24BF41F0-B7A5-435E-B7EC-D7033231D5D5}" type="parTrans" cxnId="{14950453-D5CD-453E-9E0C-49D4FDB5673B}">
      <dgm:prSet/>
      <dgm:spPr/>
      <dgm:t>
        <a:bodyPr/>
        <a:lstStyle/>
        <a:p>
          <a:pPr algn="ctr">
            <a:lnSpc>
              <a:spcPct val="114000"/>
            </a:lnSpc>
            <a:spcBef>
              <a:spcPts val="600"/>
            </a:spcBef>
            <a:spcAft>
              <a:spcPts val="600"/>
            </a:spcAft>
          </a:pPr>
          <a:endParaRPr lang="en-AU" sz="2000" b="0"/>
        </a:p>
      </dgm:t>
    </dgm:pt>
    <dgm:pt modelId="{1E6FA1FB-E117-41EE-B207-AB2CD935DBA4}" type="sibTrans" cxnId="{14950453-D5CD-453E-9E0C-49D4FDB5673B}">
      <dgm:prSet/>
      <dgm:spPr/>
      <dgm:t>
        <a:bodyPr/>
        <a:lstStyle/>
        <a:p>
          <a:pPr algn="ctr">
            <a:lnSpc>
              <a:spcPct val="114000"/>
            </a:lnSpc>
            <a:spcBef>
              <a:spcPts val="600"/>
            </a:spcBef>
            <a:spcAft>
              <a:spcPts val="600"/>
            </a:spcAft>
          </a:pPr>
          <a:endParaRPr lang="en-AU" sz="2000" b="0"/>
        </a:p>
      </dgm:t>
    </dgm:pt>
    <dgm:pt modelId="{49BE3154-F410-42DB-93B1-6FC525286193}" type="pres">
      <dgm:prSet presAssocID="{ED75FC88-A7FF-4709-BC4F-F6FCF756EFBC}" presName="CompostProcess" presStyleCnt="0">
        <dgm:presLayoutVars>
          <dgm:dir/>
          <dgm:resizeHandles val="exact"/>
        </dgm:presLayoutVars>
      </dgm:prSet>
      <dgm:spPr/>
    </dgm:pt>
    <dgm:pt modelId="{C8648E80-12C5-4CF4-ADEF-399693495C90}" type="pres">
      <dgm:prSet presAssocID="{ED75FC88-A7FF-4709-BC4F-F6FCF756EFBC}" presName="arrow" presStyleLbl="bgShp" presStyleIdx="0" presStyleCnt="1"/>
      <dgm:spPr/>
    </dgm:pt>
    <dgm:pt modelId="{16EF6516-58FB-4315-B9AF-45A07E0FEA18}" type="pres">
      <dgm:prSet presAssocID="{ED75FC88-A7FF-4709-BC4F-F6FCF756EFBC}" presName="linearProcess" presStyleCnt="0"/>
      <dgm:spPr/>
    </dgm:pt>
    <dgm:pt modelId="{05F3C584-04B2-45BA-8A3C-44AA82CA8431}" type="pres">
      <dgm:prSet presAssocID="{5D6944E8-7CA0-4FCB-814C-34F32E78B884}" presName="textNode" presStyleLbl="node1" presStyleIdx="0" presStyleCnt="3">
        <dgm:presLayoutVars>
          <dgm:bulletEnabled val="1"/>
        </dgm:presLayoutVars>
      </dgm:prSet>
      <dgm:spPr/>
    </dgm:pt>
    <dgm:pt modelId="{E5D19289-C68D-4DE9-A9F8-5C17C514B547}" type="pres">
      <dgm:prSet presAssocID="{7E5182D6-68E5-4593-BF35-2A51539AD312}" presName="sibTrans" presStyleCnt="0"/>
      <dgm:spPr/>
    </dgm:pt>
    <dgm:pt modelId="{9D40C961-40A6-46CE-865F-49F6E8C29396}" type="pres">
      <dgm:prSet presAssocID="{4CB78B9E-3DF9-4D10-B6C6-DD3C93281D51}" presName="textNode" presStyleLbl="node1" presStyleIdx="1" presStyleCnt="3">
        <dgm:presLayoutVars>
          <dgm:bulletEnabled val="1"/>
        </dgm:presLayoutVars>
      </dgm:prSet>
      <dgm:spPr/>
    </dgm:pt>
    <dgm:pt modelId="{9A63894E-A4AB-4C07-AE4F-4951F5E0B72B}" type="pres">
      <dgm:prSet presAssocID="{8BC0BA79-2D60-4069-AB46-D37498CF6F67}" presName="sibTrans" presStyleCnt="0"/>
      <dgm:spPr/>
    </dgm:pt>
    <dgm:pt modelId="{18668EE8-5A6B-4FF5-8CCE-D4E4839D1115}" type="pres">
      <dgm:prSet presAssocID="{8B81C496-A1BD-4D36-AB09-482CD5666ADE}" presName="textNode" presStyleLbl="node1" presStyleIdx="2" presStyleCnt="3">
        <dgm:presLayoutVars>
          <dgm:bulletEnabled val="1"/>
        </dgm:presLayoutVars>
      </dgm:prSet>
      <dgm:spPr/>
    </dgm:pt>
  </dgm:ptLst>
  <dgm:cxnLst>
    <dgm:cxn modelId="{13F7BB18-9E81-4FCA-887C-1E74967E20EA}" srcId="{ED75FC88-A7FF-4709-BC4F-F6FCF756EFBC}" destId="{5D6944E8-7CA0-4FCB-814C-34F32E78B884}" srcOrd="0" destOrd="0" parTransId="{C8988878-D5DC-425E-BBC2-DF190B934B51}" sibTransId="{7E5182D6-68E5-4593-BF35-2A51539AD312}"/>
    <dgm:cxn modelId="{B73F1D2F-980C-4A57-BF98-A9AC87410B4E}" type="presOf" srcId="{5D6944E8-7CA0-4FCB-814C-34F32E78B884}" destId="{05F3C584-04B2-45BA-8A3C-44AA82CA8431}" srcOrd="0" destOrd="0" presId="urn:microsoft.com/office/officeart/2005/8/layout/hProcess9"/>
    <dgm:cxn modelId="{284F0E5E-67A4-49F2-AB01-1F4BCD791E9D}" type="presOf" srcId="{4CB78B9E-3DF9-4D10-B6C6-DD3C93281D51}" destId="{9D40C961-40A6-46CE-865F-49F6E8C29396}" srcOrd="0" destOrd="0" presId="urn:microsoft.com/office/officeart/2005/8/layout/hProcess9"/>
    <dgm:cxn modelId="{14950453-D5CD-453E-9E0C-49D4FDB5673B}" srcId="{ED75FC88-A7FF-4709-BC4F-F6FCF756EFBC}" destId="{8B81C496-A1BD-4D36-AB09-482CD5666ADE}" srcOrd="2" destOrd="0" parTransId="{24BF41F0-B7A5-435E-B7EC-D7033231D5D5}" sibTransId="{1E6FA1FB-E117-41EE-B207-AB2CD935DBA4}"/>
    <dgm:cxn modelId="{A11E2F56-6EFE-41F0-8AF9-D31A858A9232}" type="presOf" srcId="{8B81C496-A1BD-4D36-AB09-482CD5666ADE}" destId="{18668EE8-5A6B-4FF5-8CCE-D4E4839D1115}" srcOrd="0" destOrd="0" presId="urn:microsoft.com/office/officeart/2005/8/layout/hProcess9"/>
    <dgm:cxn modelId="{38E14997-9EFC-4367-A52E-3AA38A7BDED9}" srcId="{ED75FC88-A7FF-4709-BC4F-F6FCF756EFBC}" destId="{4CB78B9E-3DF9-4D10-B6C6-DD3C93281D51}" srcOrd="1" destOrd="0" parTransId="{74C3333C-EE15-4490-AC62-96F7C65FFBF6}" sibTransId="{8BC0BA79-2D60-4069-AB46-D37498CF6F67}"/>
    <dgm:cxn modelId="{E21A4CC4-1F1A-4ACA-8832-30FF2D09D73D}" type="presOf" srcId="{ED75FC88-A7FF-4709-BC4F-F6FCF756EFBC}" destId="{49BE3154-F410-42DB-93B1-6FC525286193}" srcOrd="0" destOrd="0" presId="urn:microsoft.com/office/officeart/2005/8/layout/hProcess9"/>
    <dgm:cxn modelId="{10A85650-794C-4FAA-9867-38E1FAE180C7}" type="presParOf" srcId="{49BE3154-F410-42DB-93B1-6FC525286193}" destId="{C8648E80-12C5-4CF4-ADEF-399693495C90}" srcOrd="0" destOrd="0" presId="urn:microsoft.com/office/officeart/2005/8/layout/hProcess9"/>
    <dgm:cxn modelId="{C7C341CC-7498-438C-AB6D-80BF898F5858}" type="presParOf" srcId="{49BE3154-F410-42DB-93B1-6FC525286193}" destId="{16EF6516-58FB-4315-B9AF-45A07E0FEA18}" srcOrd="1" destOrd="0" presId="urn:microsoft.com/office/officeart/2005/8/layout/hProcess9"/>
    <dgm:cxn modelId="{A573A2D0-434D-437C-9EB9-C7F878D0DE3E}" type="presParOf" srcId="{16EF6516-58FB-4315-B9AF-45A07E0FEA18}" destId="{05F3C584-04B2-45BA-8A3C-44AA82CA8431}" srcOrd="0" destOrd="0" presId="urn:microsoft.com/office/officeart/2005/8/layout/hProcess9"/>
    <dgm:cxn modelId="{5B480855-BBFA-46BC-B6F6-69679CC9EA07}" type="presParOf" srcId="{16EF6516-58FB-4315-B9AF-45A07E0FEA18}" destId="{E5D19289-C68D-4DE9-A9F8-5C17C514B547}" srcOrd="1" destOrd="0" presId="urn:microsoft.com/office/officeart/2005/8/layout/hProcess9"/>
    <dgm:cxn modelId="{375A9429-4D7F-4D03-BE2D-8EE5E1E1CAFF}" type="presParOf" srcId="{16EF6516-58FB-4315-B9AF-45A07E0FEA18}" destId="{9D40C961-40A6-46CE-865F-49F6E8C29396}" srcOrd="2" destOrd="0" presId="urn:microsoft.com/office/officeart/2005/8/layout/hProcess9"/>
    <dgm:cxn modelId="{A2370E37-85CB-4528-8AE4-F773A8147846}" type="presParOf" srcId="{16EF6516-58FB-4315-B9AF-45A07E0FEA18}" destId="{9A63894E-A4AB-4C07-AE4F-4951F5E0B72B}" srcOrd="3" destOrd="0" presId="urn:microsoft.com/office/officeart/2005/8/layout/hProcess9"/>
    <dgm:cxn modelId="{4788A452-C007-4F09-84F1-7E0163F16462}" type="presParOf" srcId="{16EF6516-58FB-4315-B9AF-45A07E0FEA18}" destId="{18668EE8-5A6B-4FF5-8CCE-D4E4839D111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8904FFA-3055-449F-8DB3-AFFB739FB39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D5A9A91A-2D75-4048-BC23-3A2ADAA8822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Developmental delay (in children and students)</a:t>
          </a:r>
          <a:endParaRPr lang="en-AU" sz="2000" dirty="0"/>
        </a:p>
      </dgm:t>
    </dgm:pt>
    <dgm:pt modelId="{C88924FE-2FF2-44CC-828B-146117A63EB4}" type="parTrans" cxnId="{57449E71-7E85-49C4-B777-5A83DD9E5E8A}">
      <dgm:prSet/>
      <dgm:spPr/>
      <dgm:t>
        <a:bodyPr/>
        <a:lstStyle/>
        <a:p>
          <a:pPr>
            <a:lnSpc>
              <a:spcPct val="114000"/>
            </a:lnSpc>
            <a:spcBef>
              <a:spcPts val="600"/>
            </a:spcBef>
            <a:spcAft>
              <a:spcPts val="600"/>
            </a:spcAft>
          </a:pPr>
          <a:endParaRPr lang="en-AU" sz="2000"/>
        </a:p>
      </dgm:t>
    </dgm:pt>
    <dgm:pt modelId="{14BAE7BD-6972-4C1A-A0AF-DDA7962AF054}" type="sibTrans" cxnId="{57449E71-7E85-49C4-B777-5A83DD9E5E8A}">
      <dgm:prSet/>
      <dgm:spPr/>
      <dgm:t>
        <a:bodyPr/>
        <a:lstStyle/>
        <a:p>
          <a:pPr>
            <a:lnSpc>
              <a:spcPct val="114000"/>
            </a:lnSpc>
            <a:spcBef>
              <a:spcPts val="600"/>
            </a:spcBef>
            <a:spcAft>
              <a:spcPts val="600"/>
            </a:spcAft>
          </a:pPr>
          <a:endParaRPr lang="en-AU" sz="2000"/>
        </a:p>
      </dgm:t>
    </dgm:pt>
    <dgm:pt modelId="{BE7DB494-3CD0-495A-8DED-0F08BB1101E8}">
      <dgm:prSet custT="1"/>
      <dgm:spPr>
        <a:solidFill>
          <a:srgbClr val="42BDCA"/>
        </a:solidFill>
      </dgm:spPr>
      <dgm:t>
        <a:bodyPr/>
        <a:lstStyle/>
        <a:p>
          <a:pPr>
            <a:lnSpc>
              <a:spcPct val="114000"/>
            </a:lnSpc>
            <a:spcBef>
              <a:spcPts val="600"/>
            </a:spcBef>
            <a:spcAft>
              <a:spcPts val="600"/>
            </a:spcAft>
          </a:pPr>
          <a:r>
            <a:rPr lang="en-US" sz="2000"/>
            <a:t>Excessive weight loss/gain</a:t>
          </a:r>
          <a:endParaRPr lang="en-US" sz="2000" dirty="0"/>
        </a:p>
      </dgm:t>
    </dgm:pt>
    <dgm:pt modelId="{E6643F5F-CF25-4DB8-9E23-375D95806ABE}" type="parTrans" cxnId="{F0C59866-5EB8-4C7F-9CB5-F93D5BEBACDD}">
      <dgm:prSet/>
      <dgm:spPr/>
      <dgm:t>
        <a:bodyPr/>
        <a:lstStyle/>
        <a:p>
          <a:pPr>
            <a:lnSpc>
              <a:spcPct val="114000"/>
            </a:lnSpc>
            <a:spcBef>
              <a:spcPts val="600"/>
            </a:spcBef>
            <a:spcAft>
              <a:spcPts val="600"/>
            </a:spcAft>
          </a:pPr>
          <a:endParaRPr lang="en-AU" sz="2000"/>
        </a:p>
      </dgm:t>
    </dgm:pt>
    <dgm:pt modelId="{2F9C0A6C-5B3D-4BDB-842D-3D65ED504C05}" type="sibTrans" cxnId="{F0C59866-5EB8-4C7F-9CB5-F93D5BEBACDD}">
      <dgm:prSet/>
      <dgm:spPr/>
      <dgm:t>
        <a:bodyPr/>
        <a:lstStyle/>
        <a:p>
          <a:pPr>
            <a:lnSpc>
              <a:spcPct val="114000"/>
            </a:lnSpc>
            <a:spcBef>
              <a:spcPts val="600"/>
            </a:spcBef>
            <a:spcAft>
              <a:spcPts val="600"/>
            </a:spcAft>
          </a:pPr>
          <a:endParaRPr lang="en-AU" sz="2000"/>
        </a:p>
      </dgm:t>
    </dgm:pt>
    <dgm:pt modelId="{C4C23E9F-48FB-41DE-B30D-5AE94A16FE2E}">
      <dgm:prSet custT="1"/>
      <dgm:spPr/>
      <dgm:t>
        <a:bodyPr/>
        <a:lstStyle/>
        <a:p>
          <a:pPr>
            <a:lnSpc>
              <a:spcPct val="114000"/>
            </a:lnSpc>
            <a:spcBef>
              <a:spcPts val="600"/>
            </a:spcBef>
            <a:spcAft>
              <a:spcPts val="600"/>
            </a:spcAft>
          </a:pPr>
          <a:r>
            <a:rPr lang="en-US" sz="2000"/>
            <a:t>Prone to illness</a:t>
          </a:r>
          <a:endParaRPr lang="en-US" sz="2000" dirty="0"/>
        </a:p>
      </dgm:t>
    </dgm:pt>
    <dgm:pt modelId="{E077890E-EF47-4800-AE09-9F71F4C98452}" type="parTrans" cxnId="{F366C12E-2C95-4BB9-913A-F5F9FA97DDF8}">
      <dgm:prSet/>
      <dgm:spPr/>
      <dgm:t>
        <a:bodyPr/>
        <a:lstStyle/>
        <a:p>
          <a:pPr>
            <a:lnSpc>
              <a:spcPct val="114000"/>
            </a:lnSpc>
            <a:spcBef>
              <a:spcPts val="600"/>
            </a:spcBef>
            <a:spcAft>
              <a:spcPts val="600"/>
            </a:spcAft>
          </a:pPr>
          <a:endParaRPr lang="en-AU" sz="2000"/>
        </a:p>
      </dgm:t>
    </dgm:pt>
    <dgm:pt modelId="{663CB3E4-6F06-4CF6-9AF0-F055A94F5B04}" type="sibTrans" cxnId="{F366C12E-2C95-4BB9-913A-F5F9FA97DDF8}">
      <dgm:prSet/>
      <dgm:spPr/>
      <dgm:t>
        <a:bodyPr/>
        <a:lstStyle/>
        <a:p>
          <a:pPr>
            <a:lnSpc>
              <a:spcPct val="114000"/>
            </a:lnSpc>
            <a:spcBef>
              <a:spcPts val="600"/>
            </a:spcBef>
            <a:spcAft>
              <a:spcPts val="600"/>
            </a:spcAft>
          </a:pPr>
          <a:endParaRPr lang="en-AU" sz="2000"/>
        </a:p>
      </dgm:t>
    </dgm:pt>
    <dgm:pt modelId="{2D113717-8CB0-4654-BF03-F1DB965B3851}">
      <dgm:prSet custT="1"/>
      <dgm:spPr/>
      <dgm:t>
        <a:bodyPr/>
        <a:lstStyle/>
        <a:p>
          <a:pPr>
            <a:lnSpc>
              <a:spcPct val="114000"/>
            </a:lnSpc>
            <a:spcBef>
              <a:spcPts val="600"/>
            </a:spcBef>
            <a:spcAft>
              <a:spcPts val="600"/>
            </a:spcAft>
          </a:pPr>
          <a:r>
            <a:rPr lang="en-US" sz="2000"/>
            <a:t>Sallow or sickly appearance</a:t>
          </a:r>
          <a:endParaRPr lang="en-US" sz="2000" dirty="0"/>
        </a:p>
      </dgm:t>
    </dgm:pt>
    <dgm:pt modelId="{BF17092C-3179-4A50-9940-3B2948914829}" type="parTrans" cxnId="{D761A152-DADD-4EA2-8EFD-E438CF94371F}">
      <dgm:prSet/>
      <dgm:spPr/>
      <dgm:t>
        <a:bodyPr/>
        <a:lstStyle/>
        <a:p>
          <a:pPr>
            <a:lnSpc>
              <a:spcPct val="114000"/>
            </a:lnSpc>
            <a:spcBef>
              <a:spcPts val="600"/>
            </a:spcBef>
            <a:spcAft>
              <a:spcPts val="600"/>
            </a:spcAft>
          </a:pPr>
          <a:endParaRPr lang="en-AU" sz="2000"/>
        </a:p>
      </dgm:t>
    </dgm:pt>
    <dgm:pt modelId="{EAE84809-6283-48CB-910C-8E2D4D9758EC}" type="sibTrans" cxnId="{D761A152-DADD-4EA2-8EFD-E438CF94371F}">
      <dgm:prSet/>
      <dgm:spPr/>
      <dgm:t>
        <a:bodyPr/>
        <a:lstStyle/>
        <a:p>
          <a:pPr>
            <a:lnSpc>
              <a:spcPct val="114000"/>
            </a:lnSpc>
            <a:spcBef>
              <a:spcPts val="600"/>
            </a:spcBef>
            <a:spcAft>
              <a:spcPts val="600"/>
            </a:spcAft>
          </a:pPr>
          <a:endParaRPr lang="en-AU" sz="2000"/>
        </a:p>
      </dgm:t>
    </dgm:pt>
    <dgm:pt modelId="{385A7F48-FD4D-4DE8-919E-B20B6154F472}" type="pres">
      <dgm:prSet presAssocID="{E8904FFA-3055-449F-8DB3-AFFB739FB391}" presName="linear" presStyleCnt="0">
        <dgm:presLayoutVars>
          <dgm:dir/>
          <dgm:animLvl val="lvl"/>
          <dgm:resizeHandles val="exact"/>
        </dgm:presLayoutVars>
      </dgm:prSet>
      <dgm:spPr/>
    </dgm:pt>
    <dgm:pt modelId="{F2ADCFFF-135A-4DF9-94E8-A021B1AE5CE4}" type="pres">
      <dgm:prSet presAssocID="{D5A9A91A-2D75-4048-BC23-3A2ADAA8822E}" presName="parentLin" presStyleCnt="0"/>
      <dgm:spPr/>
    </dgm:pt>
    <dgm:pt modelId="{294EBFA7-4FE3-4695-906D-07FE178E00F5}" type="pres">
      <dgm:prSet presAssocID="{D5A9A91A-2D75-4048-BC23-3A2ADAA8822E}" presName="parentLeftMargin" presStyleLbl="node1" presStyleIdx="0" presStyleCnt="4"/>
      <dgm:spPr/>
    </dgm:pt>
    <dgm:pt modelId="{656F4A6D-432C-4F70-8FCA-32E58F408228}" type="pres">
      <dgm:prSet presAssocID="{D5A9A91A-2D75-4048-BC23-3A2ADAA8822E}" presName="parentText" presStyleLbl="node1" presStyleIdx="0" presStyleCnt="4">
        <dgm:presLayoutVars>
          <dgm:chMax val="0"/>
          <dgm:bulletEnabled val="1"/>
        </dgm:presLayoutVars>
      </dgm:prSet>
      <dgm:spPr/>
    </dgm:pt>
    <dgm:pt modelId="{52CC0C66-A589-4502-8DB7-9115A03A43B3}" type="pres">
      <dgm:prSet presAssocID="{D5A9A91A-2D75-4048-BC23-3A2ADAA8822E}" presName="negativeSpace" presStyleCnt="0"/>
      <dgm:spPr/>
    </dgm:pt>
    <dgm:pt modelId="{7549687F-F227-4885-BFDC-9F47580FEC38}" type="pres">
      <dgm:prSet presAssocID="{D5A9A91A-2D75-4048-BC23-3A2ADAA8822E}" presName="childText" presStyleLbl="conFgAcc1" presStyleIdx="0" presStyleCnt="4">
        <dgm:presLayoutVars>
          <dgm:bulletEnabled val="1"/>
        </dgm:presLayoutVars>
      </dgm:prSet>
      <dgm:spPr/>
    </dgm:pt>
    <dgm:pt modelId="{A4EB11E7-8BF6-448F-A62B-3A4A4BB10ECA}" type="pres">
      <dgm:prSet presAssocID="{14BAE7BD-6972-4C1A-A0AF-DDA7962AF054}" presName="spaceBetweenRectangles" presStyleCnt="0"/>
      <dgm:spPr/>
    </dgm:pt>
    <dgm:pt modelId="{31A8CCAA-0390-454C-8CC1-8E2E0353FD2A}" type="pres">
      <dgm:prSet presAssocID="{BE7DB494-3CD0-495A-8DED-0F08BB1101E8}" presName="parentLin" presStyleCnt="0"/>
      <dgm:spPr/>
    </dgm:pt>
    <dgm:pt modelId="{B84D0D61-8977-4C5A-8A02-81D20C263E1F}" type="pres">
      <dgm:prSet presAssocID="{BE7DB494-3CD0-495A-8DED-0F08BB1101E8}" presName="parentLeftMargin" presStyleLbl="node1" presStyleIdx="0" presStyleCnt="4"/>
      <dgm:spPr/>
    </dgm:pt>
    <dgm:pt modelId="{C5BAE2EA-3A61-4B07-B489-06789F2983F4}" type="pres">
      <dgm:prSet presAssocID="{BE7DB494-3CD0-495A-8DED-0F08BB1101E8}" presName="parentText" presStyleLbl="node1" presStyleIdx="1" presStyleCnt="4">
        <dgm:presLayoutVars>
          <dgm:chMax val="0"/>
          <dgm:bulletEnabled val="1"/>
        </dgm:presLayoutVars>
      </dgm:prSet>
      <dgm:spPr/>
    </dgm:pt>
    <dgm:pt modelId="{FD1D44E4-129C-43A4-B7A3-81F02E636739}" type="pres">
      <dgm:prSet presAssocID="{BE7DB494-3CD0-495A-8DED-0F08BB1101E8}" presName="negativeSpace" presStyleCnt="0"/>
      <dgm:spPr/>
    </dgm:pt>
    <dgm:pt modelId="{0C59F48F-0DBC-499D-86A9-D17C3FB032D4}" type="pres">
      <dgm:prSet presAssocID="{BE7DB494-3CD0-495A-8DED-0F08BB1101E8}" presName="childText" presStyleLbl="conFgAcc1" presStyleIdx="1" presStyleCnt="4">
        <dgm:presLayoutVars>
          <dgm:bulletEnabled val="1"/>
        </dgm:presLayoutVars>
      </dgm:prSet>
      <dgm:spPr/>
    </dgm:pt>
    <dgm:pt modelId="{424261F6-D409-49FA-94B8-B8F998B75FFB}" type="pres">
      <dgm:prSet presAssocID="{2F9C0A6C-5B3D-4BDB-842D-3D65ED504C05}" presName="spaceBetweenRectangles" presStyleCnt="0"/>
      <dgm:spPr/>
    </dgm:pt>
    <dgm:pt modelId="{55C4E121-8837-4516-A822-622B5717CA6D}" type="pres">
      <dgm:prSet presAssocID="{C4C23E9F-48FB-41DE-B30D-5AE94A16FE2E}" presName="parentLin" presStyleCnt="0"/>
      <dgm:spPr/>
    </dgm:pt>
    <dgm:pt modelId="{BA6C00A4-BCB1-484A-BCD7-E0BD48EE5F67}" type="pres">
      <dgm:prSet presAssocID="{C4C23E9F-48FB-41DE-B30D-5AE94A16FE2E}" presName="parentLeftMargin" presStyleLbl="node1" presStyleIdx="1" presStyleCnt="4"/>
      <dgm:spPr/>
    </dgm:pt>
    <dgm:pt modelId="{AE534ACB-0E31-4EBE-8101-9C1A00742700}" type="pres">
      <dgm:prSet presAssocID="{C4C23E9F-48FB-41DE-B30D-5AE94A16FE2E}" presName="parentText" presStyleLbl="node1" presStyleIdx="2" presStyleCnt="4">
        <dgm:presLayoutVars>
          <dgm:chMax val="0"/>
          <dgm:bulletEnabled val="1"/>
        </dgm:presLayoutVars>
      </dgm:prSet>
      <dgm:spPr/>
    </dgm:pt>
    <dgm:pt modelId="{F1F59BE7-7788-497F-998D-B55413C8B447}" type="pres">
      <dgm:prSet presAssocID="{C4C23E9F-48FB-41DE-B30D-5AE94A16FE2E}" presName="negativeSpace" presStyleCnt="0"/>
      <dgm:spPr/>
    </dgm:pt>
    <dgm:pt modelId="{8AF95F3E-5B3E-43B1-9A41-9F88EFC16859}" type="pres">
      <dgm:prSet presAssocID="{C4C23E9F-48FB-41DE-B30D-5AE94A16FE2E}" presName="childText" presStyleLbl="conFgAcc1" presStyleIdx="2" presStyleCnt="4">
        <dgm:presLayoutVars>
          <dgm:bulletEnabled val="1"/>
        </dgm:presLayoutVars>
      </dgm:prSet>
      <dgm:spPr/>
    </dgm:pt>
    <dgm:pt modelId="{B9A9F37F-08F1-4159-8F18-9F1071C5DA6A}" type="pres">
      <dgm:prSet presAssocID="{663CB3E4-6F06-4CF6-9AF0-F055A94F5B04}" presName="spaceBetweenRectangles" presStyleCnt="0"/>
      <dgm:spPr/>
    </dgm:pt>
    <dgm:pt modelId="{9905510C-DE25-45BC-9C4D-5F1783F40479}" type="pres">
      <dgm:prSet presAssocID="{2D113717-8CB0-4654-BF03-F1DB965B3851}" presName="parentLin" presStyleCnt="0"/>
      <dgm:spPr/>
    </dgm:pt>
    <dgm:pt modelId="{FB4E9185-5D1A-48C6-8AE7-89B7CBF31D95}" type="pres">
      <dgm:prSet presAssocID="{2D113717-8CB0-4654-BF03-F1DB965B3851}" presName="parentLeftMargin" presStyleLbl="node1" presStyleIdx="2" presStyleCnt="4"/>
      <dgm:spPr/>
    </dgm:pt>
    <dgm:pt modelId="{A9F60061-787F-4BC1-B5BE-0F69A80BFAE2}" type="pres">
      <dgm:prSet presAssocID="{2D113717-8CB0-4654-BF03-F1DB965B3851}" presName="parentText" presStyleLbl="node1" presStyleIdx="3" presStyleCnt="4">
        <dgm:presLayoutVars>
          <dgm:chMax val="0"/>
          <dgm:bulletEnabled val="1"/>
        </dgm:presLayoutVars>
      </dgm:prSet>
      <dgm:spPr/>
    </dgm:pt>
    <dgm:pt modelId="{3546DB93-0CE3-423D-BC59-6AB8D78779DC}" type="pres">
      <dgm:prSet presAssocID="{2D113717-8CB0-4654-BF03-F1DB965B3851}" presName="negativeSpace" presStyleCnt="0"/>
      <dgm:spPr/>
    </dgm:pt>
    <dgm:pt modelId="{2890C118-93F6-478D-A7E6-0241DA840666}" type="pres">
      <dgm:prSet presAssocID="{2D113717-8CB0-4654-BF03-F1DB965B3851}" presName="childText" presStyleLbl="conFgAcc1" presStyleIdx="3" presStyleCnt="4">
        <dgm:presLayoutVars>
          <dgm:bulletEnabled val="1"/>
        </dgm:presLayoutVars>
      </dgm:prSet>
      <dgm:spPr/>
    </dgm:pt>
  </dgm:ptLst>
  <dgm:cxnLst>
    <dgm:cxn modelId="{D387B91A-2033-4DE6-B256-77EE02303C16}" type="presOf" srcId="{E8904FFA-3055-449F-8DB3-AFFB739FB391}" destId="{385A7F48-FD4D-4DE8-919E-B20B6154F472}" srcOrd="0" destOrd="0" presId="urn:microsoft.com/office/officeart/2005/8/layout/list1"/>
    <dgm:cxn modelId="{F7E14C21-DBD5-44F3-B528-C7440A9286DA}" type="presOf" srcId="{C4C23E9F-48FB-41DE-B30D-5AE94A16FE2E}" destId="{AE534ACB-0E31-4EBE-8101-9C1A00742700}" srcOrd="1" destOrd="0" presId="urn:microsoft.com/office/officeart/2005/8/layout/list1"/>
    <dgm:cxn modelId="{F366C12E-2C95-4BB9-913A-F5F9FA97DDF8}" srcId="{E8904FFA-3055-449F-8DB3-AFFB739FB391}" destId="{C4C23E9F-48FB-41DE-B30D-5AE94A16FE2E}" srcOrd="2" destOrd="0" parTransId="{E077890E-EF47-4800-AE09-9F71F4C98452}" sibTransId="{663CB3E4-6F06-4CF6-9AF0-F055A94F5B04}"/>
    <dgm:cxn modelId="{884E2763-293B-4B77-B65B-1638B5A05BC9}" type="presOf" srcId="{BE7DB494-3CD0-495A-8DED-0F08BB1101E8}" destId="{B84D0D61-8977-4C5A-8A02-81D20C263E1F}" srcOrd="0" destOrd="0" presId="urn:microsoft.com/office/officeart/2005/8/layout/list1"/>
    <dgm:cxn modelId="{F0C59866-5EB8-4C7F-9CB5-F93D5BEBACDD}" srcId="{E8904FFA-3055-449F-8DB3-AFFB739FB391}" destId="{BE7DB494-3CD0-495A-8DED-0F08BB1101E8}" srcOrd="1" destOrd="0" parTransId="{E6643F5F-CF25-4DB8-9E23-375D95806ABE}" sibTransId="{2F9C0A6C-5B3D-4BDB-842D-3D65ED504C05}"/>
    <dgm:cxn modelId="{191DD248-E1C8-4BBD-A650-477E968EC84B}" type="presOf" srcId="{2D113717-8CB0-4654-BF03-F1DB965B3851}" destId="{FB4E9185-5D1A-48C6-8AE7-89B7CBF31D95}" srcOrd="0" destOrd="0" presId="urn:microsoft.com/office/officeart/2005/8/layout/list1"/>
    <dgm:cxn modelId="{57449E71-7E85-49C4-B777-5A83DD9E5E8A}" srcId="{E8904FFA-3055-449F-8DB3-AFFB739FB391}" destId="{D5A9A91A-2D75-4048-BC23-3A2ADAA8822E}" srcOrd="0" destOrd="0" parTransId="{C88924FE-2FF2-44CC-828B-146117A63EB4}" sibTransId="{14BAE7BD-6972-4C1A-A0AF-DDA7962AF054}"/>
    <dgm:cxn modelId="{D761A152-DADD-4EA2-8EFD-E438CF94371F}" srcId="{E8904FFA-3055-449F-8DB3-AFFB739FB391}" destId="{2D113717-8CB0-4654-BF03-F1DB965B3851}" srcOrd="3" destOrd="0" parTransId="{BF17092C-3179-4A50-9940-3B2948914829}" sibTransId="{EAE84809-6283-48CB-910C-8E2D4D9758EC}"/>
    <dgm:cxn modelId="{66624E88-741C-4736-B7BE-720F435C9E75}" type="presOf" srcId="{C4C23E9F-48FB-41DE-B30D-5AE94A16FE2E}" destId="{BA6C00A4-BCB1-484A-BCD7-E0BD48EE5F67}" srcOrd="0" destOrd="0" presId="urn:microsoft.com/office/officeart/2005/8/layout/list1"/>
    <dgm:cxn modelId="{7AB6138B-7D4C-495B-8C56-A3E1171F0067}" type="presOf" srcId="{D5A9A91A-2D75-4048-BC23-3A2ADAA8822E}" destId="{294EBFA7-4FE3-4695-906D-07FE178E00F5}" srcOrd="0" destOrd="0" presId="urn:microsoft.com/office/officeart/2005/8/layout/list1"/>
    <dgm:cxn modelId="{6B7C1DA7-D507-42F7-8811-467C07113495}" type="presOf" srcId="{BE7DB494-3CD0-495A-8DED-0F08BB1101E8}" destId="{C5BAE2EA-3A61-4B07-B489-06789F2983F4}" srcOrd="1" destOrd="0" presId="urn:microsoft.com/office/officeart/2005/8/layout/list1"/>
    <dgm:cxn modelId="{4B71FBA9-F0CA-4505-A13A-869554CB95CB}" type="presOf" srcId="{D5A9A91A-2D75-4048-BC23-3A2ADAA8822E}" destId="{656F4A6D-432C-4F70-8FCA-32E58F408228}" srcOrd="1" destOrd="0" presId="urn:microsoft.com/office/officeart/2005/8/layout/list1"/>
    <dgm:cxn modelId="{4BCF45E5-7B74-41B4-BC06-7B4DC07DB639}" type="presOf" srcId="{2D113717-8CB0-4654-BF03-F1DB965B3851}" destId="{A9F60061-787F-4BC1-B5BE-0F69A80BFAE2}" srcOrd="1" destOrd="0" presId="urn:microsoft.com/office/officeart/2005/8/layout/list1"/>
    <dgm:cxn modelId="{F5DC748B-BFF6-4F62-BB59-0DF8623CC07E}" type="presParOf" srcId="{385A7F48-FD4D-4DE8-919E-B20B6154F472}" destId="{F2ADCFFF-135A-4DF9-94E8-A021B1AE5CE4}" srcOrd="0" destOrd="0" presId="urn:microsoft.com/office/officeart/2005/8/layout/list1"/>
    <dgm:cxn modelId="{D454D3C4-DFFE-4F55-AAA9-899CC9989E7C}" type="presParOf" srcId="{F2ADCFFF-135A-4DF9-94E8-A021B1AE5CE4}" destId="{294EBFA7-4FE3-4695-906D-07FE178E00F5}" srcOrd="0" destOrd="0" presId="urn:microsoft.com/office/officeart/2005/8/layout/list1"/>
    <dgm:cxn modelId="{5EDD389C-D019-4A11-8780-6D53BDEE78BD}" type="presParOf" srcId="{F2ADCFFF-135A-4DF9-94E8-A021B1AE5CE4}" destId="{656F4A6D-432C-4F70-8FCA-32E58F408228}" srcOrd="1" destOrd="0" presId="urn:microsoft.com/office/officeart/2005/8/layout/list1"/>
    <dgm:cxn modelId="{509D88F4-7F54-4089-B669-E03516BBD365}" type="presParOf" srcId="{385A7F48-FD4D-4DE8-919E-B20B6154F472}" destId="{52CC0C66-A589-4502-8DB7-9115A03A43B3}" srcOrd="1" destOrd="0" presId="urn:microsoft.com/office/officeart/2005/8/layout/list1"/>
    <dgm:cxn modelId="{7B6A8CEF-81D6-41AB-A11D-F64B416F9138}" type="presParOf" srcId="{385A7F48-FD4D-4DE8-919E-B20B6154F472}" destId="{7549687F-F227-4885-BFDC-9F47580FEC38}" srcOrd="2" destOrd="0" presId="urn:microsoft.com/office/officeart/2005/8/layout/list1"/>
    <dgm:cxn modelId="{4D06E352-32A0-47E2-BD5A-D341E191CB53}" type="presParOf" srcId="{385A7F48-FD4D-4DE8-919E-B20B6154F472}" destId="{A4EB11E7-8BF6-448F-A62B-3A4A4BB10ECA}" srcOrd="3" destOrd="0" presId="urn:microsoft.com/office/officeart/2005/8/layout/list1"/>
    <dgm:cxn modelId="{D679C2C8-D3B8-486C-B159-3FA4EF6F93A0}" type="presParOf" srcId="{385A7F48-FD4D-4DE8-919E-B20B6154F472}" destId="{31A8CCAA-0390-454C-8CC1-8E2E0353FD2A}" srcOrd="4" destOrd="0" presId="urn:microsoft.com/office/officeart/2005/8/layout/list1"/>
    <dgm:cxn modelId="{95CEB84A-D241-45E8-BDCF-76C3EF7FCB0C}" type="presParOf" srcId="{31A8CCAA-0390-454C-8CC1-8E2E0353FD2A}" destId="{B84D0D61-8977-4C5A-8A02-81D20C263E1F}" srcOrd="0" destOrd="0" presId="urn:microsoft.com/office/officeart/2005/8/layout/list1"/>
    <dgm:cxn modelId="{60D2A17A-3473-4444-A158-8AA95BA372F5}" type="presParOf" srcId="{31A8CCAA-0390-454C-8CC1-8E2E0353FD2A}" destId="{C5BAE2EA-3A61-4B07-B489-06789F2983F4}" srcOrd="1" destOrd="0" presId="urn:microsoft.com/office/officeart/2005/8/layout/list1"/>
    <dgm:cxn modelId="{81872C42-DB8E-4CE5-AD97-6474436132C8}" type="presParOf" srcId="{385A7F48-FD4D-4DE8-919E-B20B6154F472}" destId="{FD1D44E4-129C-43A4-B7A3-81F02E636739}" srcOrd="5" destOrd="0" presId="urn:microsoft.com/office/officeart/2005/8/layout/list1"/>
    <dgm:cxn modelId="{610C2D4E-B7B4-4CF9-BAC0-6D90713E5C5C}" type="presParOf" srcId="{385A7F48-FD4D-4DE8-919E-B20B6154F472}" destId="{0C59F48F-0DBC-499D-86A9-D17C3FB032D4}" srcOrd="6" destOrd="0" presId="urn:microsoft.com/office/officeart/2005/8/layout/list1"/>
    <dgm:cxn modelId="{A2113002-71E7-4819-A6A9-80DEC5C6EE8F}" type="presParOf" srcId="{385A7F48-FD4D-4DE8-919E-B20B6154F472}" destId="{424261F6-D409-49FA-94B8-B8F998B75FFB}" srcOrd="7" destOrd="0" presId="urn:microsoft.com/office/officeart/2005/8/layout/list1"/>
    <dgm:cxn modelId="{D8EB9C94-A13A-4E4D-97E6-26D7F79C619E}" type="presParOf" srcId="{385A7F48-FD4D-4DE8-919E-B20B6154F472}" destId="{55C4E121-8837-4516-A822-622B5717CA6D}" srcOrd="8" destOrd="0" presId="urn:microsoft.com/office/officeart/2005/8/layout/list1"/>
    <dgm:cxn modelId="{9985C1E1-2396-455E-A879-3B9F18135E2A}" type="presParOf" srcId="{55C4E121-8837-4516-A822-622B5717CA6D}" destId="{BA6C00A4-BCB1-484A-BCD7-E0BD48EE5F67}" srcOrd="0" destOrd="0" presId="urn:microsoft.com/office/officeart/2005/8/layout/list1"/>
    <dgm:cxn modelId="{F9628BDB-7CF2-40FC-BAB0-8EC7F9F7DEFC}" type="presParOf" srcId="{55C4E121-8837-4516-A822-622B5717CA6D}" destId="{AE534ACB-0E31-4EBE-8101-9C1A00742700}" srcOrd="1" destOrd="0" presId="urn:microsoft.com/office/officeart/2005/8/layout/list1"/>
    <dgm:cxn modelId="{77CB34E6-B57E-4886-A428-38D0F07F1B78}" type="presParOf" srcId="{385A7F48-FD4D-4DE8-919E-B20B6154F472}" destId="{F1F59BE7-7788-497F-998D-B55413C8B447}" srcOrd="9" destOrd="0" presId="urn:microsoft.com/office/officeart/2005/8/layout/list1"/>
    <dgm:cxn modelId="{C0F76911-A3FF-42DD-91B0-53B47DC8E326}" type="presParOf" srcId="{385A7F48-FD4D-4DE8-919E-B20B6154F472}" destId="{8AF95F3E-5B3E-43B1-9A41-9F88EFC16859}" srcOrd="10" destOrd="0" presId="urn:microsoft.com/office/officeart/2005/8/layout/list1"/>
    <dgm:cxn modelId="{5BFF8E08-5999-4A06-B62C-F741ED2D0CBB}" type="presParOf" srcId="{385A7F48-FD4D-4DE8-919E-B20B6154F472}" destId="{B9A9F37F-08F1-4159-8F18-9F1071C5DA6A}" srcOrd="11" destOrd="0" presId="urn:microsoft.com/office/officeart/2005/8/layout/list1"/>
    <dgm:cxn modelId="{508BBED1-A5C2-4EF7-87AC-84A50863E0EA}" type="presParOf" srcId="{385A7F48-FD4D-4DE8-919E-B20B6154F472}" destId="{9905510C-DE25-45BC-9C4D-5F1783F40479}" srcOrd="12" destOrd="0" presId="urn:microsoft.com/office/officeart/2005/8/layout/list1"/>
    <dgm:cxn modelId="{B0B72CDB-1B65-4152-8976-D34B7328C9C2}" type="presParOf" srcId="{9905510C-DE25-45BC-9C4D-5F1783F40479}" destId="{FB4E9185-5D1A-48C6-8AE7-89B7CBF31D95}" srcOrd="0" destOrd="0" presId="urn:microsoft.com/office/officeart/2005/8/layout/list1"/>
    <dgm:cxn modelId="{DBB07FFF-8CA0-42AB-8973-6DB80BBED285}" type="presParOf" srcId="{9905510C-DE25-45BC-9C4D-5F1783F40479}" destId="{A9F60061-787F-4BC1-B5BE-0F69A80BFAE2}" srcOrd="1" destOrd="0" presId="urn:microsoft.com/office/officeart/2005/8/layout/list1"/>
    <dgm:cxn modelId="{5AE15F81-5F5C-41B9-B3BB-78217D6851C7}" type="presParOf" srcId="{385A7F48-FD4D-4DE8-919E-B20B6154F472}" destId="{3546DB93-0CE3-423D-BC59-6AB8D78779DC}" srcOrd="13" destOrd="0" presId="urn:microsoft.com/office/officeart/2005/8/layout/list1"/>
    <dgm:cxn modelId="{98793418-8957-44BC-A055-CF7C344514B6}" type="presParOf" srcId="{385A7F48-FD4D-4DE8-919E-B20B6154F472}" destId="{2890C118-93F6-478D-A7E6-0241DA840666}"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1B1A294C-FF8E-48AC-B1F5-2930C4D8B69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9ACECEC4-9329-4E8D-B012-60F75F7DE08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Ensure the safety of the person by providing a quiet space and some time to rest.</a:t>
          </a:r>
          <a:endParaRPr lang="en-AU" sz="2000" dirty="0"/>
        </a:p>
      </dgm:t>
    </dgm:pt>
    <dgm:pt modelId="{14943977-B516-417D-B88D-71C6CD673496}" type="parTrans" cxnId="{62A0B8F7-60C9-49B9-8750-025BE72D2AFE}">
      <dgm:prSet/>
      <dgm:spPr/>
      <dgm:t>
        <a:bodyPr/>
        <a:lstStyle/>
        <a:p>
          <a:pPr>
            <a:lnSpc>
              <a:spcPct val="114000"/>
            </a:lnSpc>
            <a:spcBef>
              <a:spcPts val="600"/>
            </a:spcBef>
            <a:spcAft>
              <a:spcPts val="600"/>
            </a:spcAft>
          </a:pPr>
          <a:endParaRPr lang="en-AU" sz="2000"/>
        </a:p>
      </dgm:t>
    </dgm:pt>
    <dgm:pt modelId="{B350523D-F066-42E7-9F1B-25C148669BFF}" type="sibTrans" cxnId="{62A0B8F7-60C9-49B9-8750-025BE72D2AFE}">
      <dgm:prSet/>
      <dgm:spPr/>
      <dgm:t>
        <a:bodyPr/>
        <a:lstStyle/>
        <a:p>
          <a:pPr>
            <a:lnSpc>
              <a:spcPct val="114000"/>
            </a:lnSpc>
            <a:spcBef>
              <a:spcPts val="600"/>
            </a:spcBef>
            <a:spcAft>
              <a:spcPts val="600"/>
            </a:spcAft>
          </a:pPr>
          <a:endParaRPr lang="en-AU" sz="2000"/>
        </a:p>
      </dgm:t>
    </dgm:pt>
    <dgm:pt modelId="{6ABFC4CF-152C-4631-871D-EC615BF3DBCF}">
      <dgm:prSet custT="1"/>
      <dgm:spPr>
        <a:solidFill>
          <a:srgbClr val="42BDCA"/>
        </a:solidFill>
      </dgm:spPr>
      <dgm:t>
        <a:bodyPr/>
        <a:lstStyle/>
        <a:p>
          <a:pPr>
            <a:lnSpc>
              <a:spcPct val="114000"/>
            </a:lnSpc>
            <a:spcBef>
              <a:spcPts val="600"/>
            </a:spcBef>
            <a:spcAft>
              <a:spcPts val="600"/>
            </a:spcAft>
          </a:pPr>
          <a:r>
            <a:rPr lang="en-US" sz="2000"/>
            <a:t>Encourage them to contact a trusted friend or family member.</a:t>
          </a:r>
          <a:endParaRPr lang="en-US" sz="2000" dirty="0"/>
        </a:p>
      </dgm:t>
    </dgm:pt>
    <dgm:pt modelId="{5134CFA4-C924-4E58-A49D-9756F37D7723}" type="parTrans" cxnId="{2EC0F17C-B9AB-45CC-9CFD-E4211C0FCDDA}">
      <dgm:prSet/>
      <dgm:spPr/>
      <dgm:t>
        <a:bodyPr/>
        <a:lstStyle/>
        <a:p>
          <a:pPr>
            <a:lnSpc>
              <a:spcPct val="114000"/>
            </a:lnSpc>
            <a:spcBef>
              <a:spcPts val="600"/>
            </a:spcBef>
            <a:spcAft>
              <a:spcPts val="600"/>
            </a:spcAft>
          </a:pPr>
          <a:endParaRPr lang="en-AU" sz="2000"/>
        </a:p>
      </dgm:t>
    </dgm:pt>
    <dgm:pt modelId="{DAE4B2F6-7A4E-4CBD-9446-B2AE3EFCD5B1}" type="sibTrans" cxnId="{2EC0F17C-B9AB-45CC-9CFD-E4211C0FCDDA}">
      <dgm:prSet/>
      <dgm:spPr/>
      <dgm:t>
        <a:bodyPr/>
        <a:lstStyle/>
        <a:p>
          <a:pPr>
            <a:lnSpc>
              <a:spcPct val="114000"/>
            </a:lnSpc>
            <a:spcBef>
              <a:spcPts val="600"/>
            </a:spcBef>
            <a:spcAft>
              <a:spcPts val="600"/>
            </a:spcAft>
          </a:pPr>
          <a:endParaRPr lang="en-AU" sz="2000"/>
        </a:p>
      </dgm:t>
    </dgm:pt>
    <dgm:pt modelId="{7856CBAD-22E8-4824-A9CC-D375E8862F5F}">
      <dgm:prSet custT="1"/>
      <dgm:spPr>
        <a:solidFill>
          <a:srgbClr val="3CBE99"/>
        </a:solidFill>
      </dgm:spPr>
      <dgm:t>
        <a:bodyPr/>
        <a:lstStyle/>
        <a:p>
          <a:pPr>
            <a:lnSpc>
              <a:spcPct val="114000"/>
            </a:lnSpc>
            <a:spcBef>
              <a:spcPts val="600"/>
            </a:spcBef>
            <a:spcAft>
              <a:spcPts val="600"/>
            </a:spcAft>
          </a:pPr>
          <a:r>
            <a:rPr lang="en-US" sz="2000" dirty="0"/>
            <a:t>Explain what is happening and what the person’s options are.</a:t>
          </a:r>
        </a:p>
      </dgm:t>
    </dgm:pt>
    <dgm:pt modelId="{601CB96C-13F2-49C7-AF0E-5DC43D05D776}" type="parTrans" cxnId="{7878B094-1162-401E-A88C-6A16B1B5BBF4}">
      <dgm:prSet/>
      <dgm:spPr/>
      <dgm:t>
        <a:bodyPr/>
        <a:lstStyle/>
        <a:p>
          <a:pPr>
            <a:lnSpc>
              <a:spcPct val="114000"/>
            </a:lnSpc>
            <a:spcBef>
              <a:spcPts val="600"/>
            </a:spcBef>
            <a:spcAft>
              <a:spcPts val="600"/>
            </a:spcAft>
          </a:pPr>
          <a:endParaRPr lang="en-AU" sz="2000"/>
        </a:p>
      </dgm:t>
    </dgm:pt>
    <dgm:pt modelId="{3A6714B2-C2D8-4F5F-9D54-751F9C2AF8AF}" type="sibTrans" cxnId="{7878B094-1162-401E-A88C-6A16B1B5BBF4}">
      <dgm:prSet/>
      <dgm:spPr/>
      <dgm:t>
        <a:bodyPr/>
        <a:lstStyle/>
        <a:p>
          <a:pPr>
            <a:lnSpc>
              <a:spcPct val="114000"/>
            </a:lnSpc>
            <a:spcBef>
              <a:spcPts val="600"/>
            </a:spcBef>
            <a:spcAft>
              <a:spcPts val="600"/>
            </a:spcAft>
          </a:pPr>
          <a:endParaRPr lang="en-AU" sz="2000"/>
        </a:p>
      </dgm:t>
    </dgm:pt>
    <dgm:pt modelId="{0F316A9C-9316-43C1-B6F4-CB62488F1589}">
      <dgm:prSet custT="1"/>
      <dgm:spPr/>
      <dgm:t>
        <a:bodyPr/>
        <a:lstStyle/>
        <a:p>
          <a:pPr>
            <a:lnSpc>
              <a:spcPct val="114000"/>
            </a:lnSpc>
            <a:spcBef>
              <a:spcPts val="600"/>
            </a:spcBef>
            <a:spcAft>
              <a:spcPts val="600"/>
            </a:spcAft>
          </a:pPr>
          <a:r>
            <a:rPr lang="en-US" sz="2000"/>
            <a:t>Let the person make their own decision on what to do next.</a:t>
          </a:r>
          <a:endParaRPr lang="en-US" sz="2000" dirty="0"/>
        </a:p>
      </dgm:t>
    </dgm:pt>
    <dgm:pt modelId="{4C03A6A2-08EA-4A87-ABCA-3D68FF5E9CEA}" type="parTrans" cxnId="{20ACBF39-1C3A-41F7-9F8F-0778E2CB7D23}">
      <dgm:prSet/>
      <dgm:spPr/>
      <dgm:t>
        <a:bodyPr/>
        <a:lstStyle/>
        <a:p>
          <a:pPr>
            <a:lnSpc>
              <a:spcPct val="114000"/>
            </a:lnSpc>
            <a:spcBef>
              <a:spcPts val="600"/>
            </a:spcBef>
            <a:spcAft>
              <a:spcPts val="600"/>
            </a:spcAft>
          </a:pPr>
          <a:endParaRPr lang="en-AU" sz="2000"/>
        </a:p>
      </dgm:t>
    </dgm:pt>
    <dgm:pt modelId="{672BBF21-1A8C-4166-9D9C-C8FA884CF759}" type="sibTrans" cxnId="{20ACBF39-1C3A-41F7-9F8F-0778E2CB7D23}">
      <dgm:prSet/>
      <dgm:spPr/>
      <dgm:t>
        <a:bodyPr/>
        <a:lstStyle/>
        <a:p>
          <a:pPr>
            <a:lnSpc>
              <a:spcPct val="114000"/>
            </a:lnSpc>
            <a:spcBef>
              <a:spcPts val="600"/>
            </a:spcBef>
            <a:spcAft>
              <a:spcPts val="600"/>
            </a:spcAft>
          </a:pPr>
          <a:endParaRPr lang="en-AU" sz="2000"/>
        </a:p>
      </dgm:t>
    </dgm:pt>
    <dgm:pt modelId="{685B8FAA-CD62-4412-ABD0-F213EA68E26E}">
      <dgm:prSet custT="1"/>
      <dgm:spPr/>
      <dgm:t>
        <a:bodyPr/>
        <a:lstStyle/>
        <a:p>
          <a:pPr>
            <a:lnSpc>
              <a:spcPct val="114000"/>
            </a:lnSpc>
            <a:spcBef>
              <a:spcPts val="600"/>
            </a:spcBef>
            <a:spcAft>
              <a:spcPts val="600"/>
            </a:spcAft>
          </a:pPr>
          <a:r>
            <a:rPr lang="en-US" sz="2000"/>
            <a:t>If the person’s safety is at risk, contact the relevant authorities.</a:t>
          </a:r>
          <a:endParaRPr lang="en-US" sz="2000" dirty="0"/>
        </a:p>
      </dgm:t>
    </dgm:pt>
    <dgm:pt modelId="{2B2F3B21-64CB-4B3A-A454-72B843DA53F8}" type="parTrans" cxnId="{0ABE25F8-6EF2-4585-91B7-CD60C5C7DB54}">
      <dgm:prSet/>
      <dgm:spPr/>
      <dgm:t>
        <a:bodyPr/>
        <a:lstStyle/>
        <a:p>
          <a:pPr>
            <a:lnSpc>
              <a:spcPct val="114000"/>
            </a:lnSpc>
            <a:spcBef>
              <a:spcPts val="600"/>
            </a:spcBef>
            <a:spcAft>
              <a:spcPts val="600"/>
            </a:spcAft>
          </a:pPr>
          <a:endParaRPr lang="en-AU" sz="2000"/>
        </a:p>
      </dgm:t>
    </dgm:pt>
    <dgm:pt modelId="{3499B23A-01BE-4D6B-AD95-269C54279ECD}" type="sibTrans" cxnId="{0ABE25F8-6EF2-4585-91B7-CD60C5C7DB54}">
      <dgm:prSet/>
      <dgm:spPr/>
      <dgm:t>
        <a:bodyPr/>
        <a:lstStyle/>
        <a:p>
          <a:pPr>
            <a:lnSpc>
              <a:spcPct val="114000"/>
            </a:lnSpc>
            <a:spcBef>
              <a:spcPts val="600"/>
            </a:spcBef>
            <a:spcAft>
              <a:spcPts val="600"/>
            </a:spcAft>
          </a:pPr>
          <a:endParaRPr lang="en-AU" sz="2000"/>
        </a:p>
      </dgm:t>
    </dgm:pt>
    <dgm:pt modelId="{8D353783-86B3-4E3C-A03C-C399A7F7DA96}">
      <dgm:prSet custT="1"/>
      <dgm:spPr/>
      <dgm:t>
        <a:bodyPr/>
        <a:lstStyle/>
        <a:p>
          <a:pPr>
            <a:lnSpc>
              <a:spcPct val="114000"/>
            </a:lnSpc>
            <a:spcBef>
              <a:spcPts val="600"/>
            </a:spcBef>
            <a:spcAft>
              <a:spcPts val="600"/>
            </a:spcAft>
          </a:pPr>
          <a:r>
            <a:rPr lang="en-US" sz="2000"/>
            <a:t>Report the case following your organisation’s policies and procedures.</a:t>
          </a:r>
          <a:endParaRPr lang="en-US" sz="2000" dirty="0"/>
        </a:p>
      </dgm:t>
    </dgm:pt>
    <dgm:pt modelId="{F4776A95-A21B-4672-82BD-E5EA81B082A5}" type="parTrans" cxnId="{BF480B62-E4CD-4136-9E29-2AF73C20830B}">
      <dgm:prSet/>
      <dgm:spPr/>
      <dgm:t>
        <a:bodyPr/>
        <a:lstStyle/>
        <a:p>
          <a:pPr>
            <a:lnSpc>
              <a:spcPct val="114000"/>
            </a:lnSpc>
            <a:spcBef>
              <a:spcPts val="600"/>
            </a:spcBef>
            <a:spcAft>
              <a:spcPts val="600"/>
            </a:spcAft>
          </a:pPr>
          <a:endParaRPr lang="en-AU" sz="2000"/>
        </a:p>
      </dgm:t>
    </dgm:pt>
    <dgm:pt modelId="{E67A48DA-F08B-434C-BD03-B369B1D2E89D}" type="sibTrans" cxnId="{BF480B62-E4CD-4136-9E29-2AF73C20830B}">
      <dgm:prSet/>
      <dgm:spPr/>
      <dgm:t>
        <a:bodyPr/>
        <a:lstStyle/>
        <a:p>
          <a:pPr>
            <a:lnSpc>
              <a:spcPct val="114000"/>
            </a:lnSpc>
            <a:spcBef>
              <a:spcPts val="600"/>
            </a:spcBef>
            <a:spcAft>
              <a:spcPts val="600"/>
            </a:spcAft>
          </a:pPr>
          <a:endParaRPr lang="en-AU" sz="2000"/>
        </a:p>
      </dgm:t>
    </dgm:pt>
    <dgm:pt modelId="{389D5058-1954-43D3-BFC7-AD853EBE6441}" type="pres">
      <dgm:prSet presAssocID="{1B1A294C-FF8E-48AC-B1F5-2930C4D8B694}" presName="linear" presStyleCnt="0">
        <dgm:presLayoutVars>
          <dgm:animLvl val="lvl"/>
          <dgm:resizeHandles val="exact"/>
        </dgm:presLayoutVars>
      </dgm:prSet>
      <dgm:spPr/>
    </dgm:pt>
    <dgm:pt modelId="{514AF47D-02B0-4BB7-B60A-071D24652645}" type="pres">
      <dgm:prSet presAssocID="{9ACECEC4-9329-4E8D-B012-60F75F7DE08C}" presName="parentText" presStyleLbl="node1" presStyleIdx="0" presStyleCnt="6">
        <dgm:presLayoutVars>
          <dgm:chMax val="0"/>
          <dgm:bulletEnabled val="1"/>
        </dgm:presLayoutVars>
      </dgm:prSet>
      <dgm:spPr/>
    </dgm:pt>
    <dgm:pt modelId="{EDF05E14-24A6-4ADF-BBDB-631C488CFC86}" type="pres">
      <dgm:prSet presAssocID="{B350523D-F066-42E7-9F1B-25C148669BFF}" presName="spacer" presStyleCnt="0"/>
      <dgm:spPr/>
    </dgm:pt>
    <dgm:pt modelId="{8F438879-8E48-40AA-A4D3-62598296EB0C}" type="pres">
      <dgm:prSet presAssocID="{6ABFC4CF-152C-4631-871D-EC615BF3DBCF}" presName="parentText" presStyleLbl="node1" presStyleIdx="1" presStyleCnt="6">
        <dgm:presLayoutVars>
          <dgm:chMax val="0"/>
          <dgm:bulletEnabled val="1"/>
        </dgm:presLayoutVars>
      </dgm:prSet>
      <dgm:spPr/>
    </dgm:pt>
    <dgm:pt modelId="{335AFD6B-5638-4568-BCDC-73C5F4431268}" type="pres">
      <dgm:prSet presAssocID="{DAE4B2F6-7A4E-4CBD-9446-B2AE3EFCD5B1}" presName="spacer" presStyleCnt="0"/>
      <dgm:spPr/>
    </dgm:pt>
    <dgm:pt modelId="{5DD4A269-5417-46B0-93F4-4A014D5BCAEE}" type="pres">
      <dgm:prSet presAssocID="{7856CBAD-22E8-4824-A9CC-D375E8862F5F}" presName="parentText" presStyleLbl="node1" presStyleIdx="2" presStyleCnt="6">
        <dgm:presLayoutVars>
          <dgm:chMax val="0"/>
          <dgm:bulletEnabled val="1"/>
        </dgm:presLayoutVars>
      </dgm:prSet>
      <dgm:spPr/>
    </dgm:pt>
    <dgm:pt modelId="{1A7C087D-2B4A-45F7-B352-25C1DFC2457E}" type="pres">
      <dgm:prSet presAssocID="{3A6714B2-C2D8-4F5F-9D54-751F9C2AF8AF}" presName="spacer" presStyleCnt="0"/>
      <dgm:spPr/>
    </dgm:pt>
    <dgm:pt modelId="{F4BFB8BF-71EC-414D-BD3C-750F7F944A3B}" type="pres">
      <dgm:prSet presAssocID="{0F316A9C-9316-43C1-B6F4-CB62488F1589}" presName="parentText" presStyleLbl="node1" presStyleIdx="3" presStyleCnt="6">
        <dgm:presLayoutVars>
          <dgm:chMax val="0"/>
          <dgm:bulletEnabled val="1"/>
        </dgm:presLayoutVars>
      </dgm:prSet>
      <dgm:spPr/>
    </dgm:pt>
    <dgm:pt modelId="{51511DE2-C086-4595-9DF1-6BC8FD5C0B23}" type="pres">
      <dgm:prSet presAssocID="{672BBF21-1A8C-4166-9D9C-C8FA884CF759}" presName="spacer" presStyleCnt="0"/>
      <dgm:spPr/>
    </dgm:pt>
    <dgm:pt modelId="{41E5642C-EFC7-4976-8A4C-6D04395F0634}" type="pres">
      <dgm:prSet presAssocID="{685B8FAA-CD62-4412-ABD0-F213EA68E26E}" presName="parentText" presStyleLbl="node1" presStyleIdx="4" presStyleCnt="6">
        <dgm:presLayoutVars>
          <dgm:chMax val="0"/>
          <dgm:bulletEnabled val="1"/>
        </dgm:presLayoutVars>
      </dgm:prSet>
      <dgm:spPr/>
    </dgm:pt>
    <dgm:pt modelId="{22465F4F-2C6D-4BBB-B8A2-2FEE9216417A}" type="pres">
      <dgm:prSet presAssocID="{3499B23A-01BE-4D6B-AD95-269C54279ECD}" presName="spacer" presStyleCnt="0"/>
      <dgm:spPr/>
    </dgm:pt>
    <dgm:pt modelId="{824E8780-7F0F-4446-A61D-E33A3C87B24B}" type="pres">
      <dgm:prSet presAssocID="{8D353783-86B3-4E3C-A03C-C399A7F7DA96}" presName="parentText" presStyleLbl="node1" presStyleIdx="5" presStyleCnt="6">
        <dgm:presLayoutVars>
          <dgm:chMax val="0"/>
          <dgm:bulletEnabled val="1"/>
        </dgm:presLayoutVars>
      </dgm:prSet>
      <dgm:spPr/>
    </dgm:pt>
  </dgm:ptLst>
  <dgm:cxnLst>
    <dgm:cxn modelId="{5C999617-3A2E-4834-8E94-ADB008A57372}" type="presOf" srcId="{685B8FAA-CD62-4412-ABD0-F213EA68E26E}" destId="{41E5642C-EFC7-4976-8A4C-6D04395F0634}" srcOrd="0" destOrd="0" presId="urn:microsoft.com/office/officeart/2005/8/layout/vList2"/>
    <dgm:cxn modelId="{20ACBF39-1C3A-41F7-9F8F-0778E2CB7D23}" srcId="{1B1A294C-FF8E-48AC-B1F5-2930C4D8B694}" destId="{0F316A9C-9316-43C1-B6F4-CB62488F1589}" srcOrd="3" destOrd="0" parTransId="{4C03A6A2-08EA-4A87-ABCA-3D68FF5E9CEA}" sibTransId="{672BBF21-1A8C-4166-9D9C-C8FA884CF759}"/>
    <dgm:cxn modelId="{BF480B62-E4CD-4136-9E29-2AF73C20830B}" srcId="{1B1A294C-FF8E-48AC-B1F5-2930C4D8B694}" destId="{8D353783-86B3-4E3C-A03C-C399A7F7DA96}" srcOrd="5" destOrd="0" parTransId="{F4776A95-A21B-4672-82BD-E5EA81B082A5}" sibTransId="{E67A48DA-F08B-434C-BD03-B369B1D2E89D}"/>
    <dgm:cxn modelId="{11D80356-9454-49C4-9D8B-59EC8BCD0FBC}" type="presOf" srcId="{9ACECEC4-9329-4E8D-B012-60F75F7DE08C}" destId="{514AF47D-02B0-4BB7-B60A-071D24652645}" srcOrd="0" destOrd="0" presId="urn:microsoft.com/office/officeart/2005/8/layout/vList2"/>
    <dgm:cxn modelId="{7C0A0179-F6F0-4E59-A85F-1A57766870CE}" type="presOf" srcId="{1B1A294C-FF8E-48AC-B1F5-2930C4D8B694}" destId="{389D5058-1954-43D3-BFC7-AD853EBE6441}" srcOrd="0" destOrd="0" presId="urn:microsoft.com/office/officeart/2005/8/layout/vList2"/>
    <dgm:cxn modelId="{2EC0F17C-B9AB-45CC-9CFD-E4211C0FCDDA}" srcId="{1B1A294C-FF8E-48AC-B1F5-2930C4D8B694}" destId="{6ABFC4CF-152C-4631-871D-EC615BF3DBCF}" srcOrd="1" destOrd="0" parTransId="{5134CFA4-C924-4E58-A49D-9756F37D7723}" sibTransId="{DAE4B2F6-7A4E-4CBD-9446-B2AE3EFCD5B1}"/>
    <dgm:cxn modelId="{7878B094-1162-401E-A88C-6A16B1B5BBF4}" srcId="{1B1A294C-FF8E-48AC-B1F5-2930C4D8B694}" destId="{7856CBAD-22E8-4824-A9CC-D375E8862F5F}" srcOrd="2" destOrd="0" parTransId="{601CB96C-13F2-49C7-AF0E-5DC43D05D776}" sibTransId="{3A6714B2-C2D8-4F5F-9D54-751F9C2AF8AF}"/>
    <dgm:cxn modelId="{2F3BB3A1-BE4F-4CAD-94D3-F19B6C426CDE}" type="presOf" srcId="{6ABFC4CF-152C-4631-871D-EC615BF3DBCF}" destId="{8F438879-8E48-40AA-A4D3-62598296EB0C}" srcOrd="0" destOrd="0" presId="urn:microsoft.com/office/officeart/2005/8/layout/vList2"/>
    <dgm:cxn modelId="{ED7F58D6-7330-4354-B4A7-A9F669380EE4}" type="presOf" srcId="{8D353783-86B3-4E3C-A03C-C399A7F7DA96}" destId="{824E8780-7F0F-4446-A61D-E33A3C87B24B}" srcOrd="0" destOrd="0" presId="urn:microsoft.com/office/officeart/2005/8/layout/vList2"/>
    <dgm:cxn modelId="{38E0EFDB-5F4A-4068-AE6F-7246721A48DF}" type="presOf" srcId="{7856CBAD-22E8-4824-A9CC-D375E8862F5F}" destId="{5DD4A269-5417-46B0-93F4-4A014D5BCAEE}" srcOrd="0" destOrd="0" presId="urn:microsoft.com/office/officeart/2005/8/layout/vList2"/>
    <dgm:cxn modelId="{93DC20F0-F3CD-4516-85B3-804A0F941D6A}" type="presOf" srcId="{0F316A9C-9316-43C1-B6F4-CB62488F1589}" destId="{F4BFB8BF-71EC-414D-BD3C-750F7F944A3B}" srcOrd="0" destOrd="0" presId="urn:microsoft.com/office/officeart/2005/8/layout/vList2"/>
    <dgm:cxn modelId="{62A0B8F7-60C9-49B9-8750-025BE72D2AFE}" srcId="{1B1A294C-FF8E-48AC-B1F5-2930C4D8B694}" destId="{9ACECEC4-9329-4E8D-B012-60F75F7DE08C}" srcOrd="0" destOrd="0" parTransId="{14943977-B516-417D-B88D-71C6CD673496}" sibTransId="{B350523D-F066-42E7-9F1B-25C148669BFF}"/>
    <dgm:cxn modelId="{0ABE25F8-6EF2-4585-91B7-CD60C5C7DB54}" srcId="{1B1A294C-FF8E-48AC-B1F5-2930C4D8B694}" destId="{685B8FAA-CD62-4412-ABD0-F213EA68E26E}" srcOrd="4" destOrd="0" parTransId="{2B2F3B21-64CB-4B3A-A454-72B843DA53F8}" sibTransId="{3499B23A-01BE-4D6B-AD95-269C54279ECD}"/>
    <dgm:cxn modelId="{B8667087-FC59-4712-BBED-04A60D7562C8}" type="presParOf" srcId="{389D5058-1954-43D3-BFC7-AD853EBE6441}" destId="{514AF47D-02B0-4BB7-B60A-071D24652645}" srcOrd="0" destOrd="0" presId="urn:microsoft.com/office/officeart/2005/8/layout/vList2"/>
    <dgm:cxn modelId="{4C36EDB4-120D-4E8A-B0EC-B9CF8F6B3FB8}" type="presParOf" srcId="{389D5058-1954-43D3-BFC7-AD853EBE6441}" destId="{EDF05E14-24A6-4ADF-BBDB-631C488CFC86}" srcOrd="1" destOrd="0" presId="urn:microsoft.com/office/officeart/2005/8/layout/vList2"/>
    <dgm:cxn modelId="{DB1A0E30-0092-49A0-B27B-79E0CE6C1E7E}" type="presParOf" srcId="{389D5058-1954-43D3-BFC7-AD853EBE6441}" destId="{8F438879-8E48-40AA-A4D3-62598296EB0C}" srcOrd="2" destOrd="0" presId="urn:microsoft.com/office/officeart/2005/8/layout/vList2"/>
    <dgm:cxn modelId="{EC78222D-2C4F-4754-ACEC-ED4C71375C2E}" type="presParOf" srcId="{389D5058-1954-43D3-BFC7-AD853EBE6441}" destId="{335AFD6B-5638-4568-BCDC-73C5F4431268}" srcOrd="3" destOrd="0" presId="urn:microsoft.com/office/officeart/2005/8/layout/vList2"/>
    <dgm:cxn modelId="{51D02FC0-9976-4235-84FD-AAFB2733CEE6}" type="presParOf" srcId="{389D5058-1954-43D3-BFC7-AD853EBE6441}" destId="{5DD4A269-5417-46B0-93F4-4A014D5BCAEE}" srcOrd="4" destOrd="0" presId="urn:microsoft.com/office/officeart/2005/8/layout/vList2"/>
    <dgm:cxn modelId="{58DA1240-E0A2-4197-A8A2-0F5851998695}" type="presParOf" srcId="{389D5058-1954-43D3-BFC7-AD853EBE6441}" destId="{1A7C087D-2B4A-45F7-B352-25C1DFC2457E}" srcOrd="5" destOrd="0" presId="urn:microsoft.com/office/officeart/2005/8/layout/vList2"/>
    <dgm:cxn modelId="{31CDF797-CED0-42A2-A271-22A1ABD5906C}" type="presParOf" srcId="{389D5058-1954-43D3-BFC7-AD853EBE6441}" destId="{F4BFB8BF-71EC-414D-BD3C-750F7F944A3B}" srcOrd="6" destOrd="0" presId="urn:microsoft.com/office/officeart/2005/8/layout/vList2"/>
    <dgm:cxn modelId="{88823FB7-53F7-4C9A-BD48-CBEEC5097E03}" type="presParOf" srcId="{389D5058-1954-43D3-BFC7-AD853EBE6441}" destId="{51511DE2-C086-4595-9DF1-6BC8FD5C0B23}" srcOrd="7" destOrd="0" presId="urn:microsoft.com/office/officeart/2005/8/layout/vList2"/>
    <dgm:cxn modelId="{58576B59-88E7-4242-A8B6-01014F1FBC21}" type="presParOf" srcId="{389D5058-1954-43D3-BFC7-AD853EBE6441}" destId="{41E5642C-EFC7-4976-8A4C-6D04395F0634}" srcOrd="8" destOrd="0" presId="urn:microsoft.com/office/officeart/2005/8/layout/vList2"/>
    <dgm:cxn modelId="{1DB38B39-9803-46D1-A2FA-DEBF26E1B253}" type="presParOf" srcId="{389D5058-1954-43D3-BFC7-AD853EBE6441}" destId="{22465F4F-2C6D-4BBB-B8A2-2FEE9216417A}" srcOrd="9" destOrd="0" presId="urn:microsoft.com/office/officeart/2005/8/layout/vList2"/>
    <dgm:cxn modelId="{2E266297-05A4-466D-AAB7-B7989C585A14}" type="presParOf" srcId="{389D5058-1954-43D3-BFC7-AD853EBE6441}" destId="{824E8780-7F0F-4446-A61D-E33A3C87B24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3DEB397-5EAC-4067-9887-7671D44914C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82990FEC-4026-47E0-B01E-9BC844EF93B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chemeClr val="bg1"/>
              </a:solidFill>
            </a:rPr>
            <a:t>Health care</a:t>
          </a:r>
          <a:endParaRPr lang="en-PH" sz="2000" dirty="0">
            <a:solidFill>
              <a:schemeClr val="bg1"/>
            </a:solidFill>
          </a:endParaRPr>
        </a:p>
      </dgm:t>
    </dgm:pt>
    <dgm:pt modelId="{A9851C58-6640-4172-B8B3-02FD924D35D6}" type="parTrans" cxnId="{37699D21-44B0-43BD-B7A6-DA87FB596EAD}">
      <dgm:prSet/>
      <dgm:spPr/>
      <dgm:t>
        <a:bodyPr/>
        <a:lstStyle/>
        <a:p>
          <a:pPr>
            <a:lnSpc>
              <a:spcPct val="114000"/>
            </a:lnSpc>
            <a:spcBef>
              <a:spcPts val="600"/>
            </a:spcBef>
            <a:spcAft>
              <a:spcPts val="600"/>
            </a:spcAft>
          </a:pPr>
          <a:endParaRPr lang="en-PH" sz="2000"/>
        </a:p>
      </dgm:t>
    </dgm:pt>
    <dgm:pt modelId="{30386C2D-9167-4FB1-AA28-DA953C29965B}" type="sibTrans" cxnId="{37699D21-44B0-43BD-B7A6-DA87FB596EAD}">
      <dgm:prSet/>
      <dgm:spPr/>
      <dgm:t>
        <a:bodyPr/>
        <a:lstStyle/>
        <a:p>
          <a:pPr>
            <a:lnSpc>
              <a:spcPct val="114000"/>
            </a:lnSpc>
            <a:spcBef>
              <a:spcPts val="600"/>
            </a:spcBef>
            <a:spcAft>
              <a:spcPts val="600"/>
            </a:spcAft>
          </a:pPr>
          <a:endParaRPr lang="en-PH" sz="2000"/>
        </a:p>
      </dgm:t>
    </dgm:pt>
    <dgm:pt modelId="{F8D36AE3-683C-48A6-BE46-C761B7821E24}">
      <dgm:prSet custT="1"/>
      <dgm:spPr>
        <a:solidFill>
          <a:srgbClr val="42BDCA"/>
        </a:solidFill>
      </dgm:spPr>
      <dgm:t>
        <a:bodyPr/>
        <a:lstStyle/>
        <a:p>
          <a:pPr>
            <a:lnSpc>
              <a:spcPct val="114000"/>
            </a:lnSpc>
            <a:spcBef>
              <a:spcPts val="600"/>
            </a:spcBef>
            <a:spcAft>
              <a:spcPts val="600"/>
            </a:spcAft>
          </a:pPr>
          <a:r>
            <a:rPr lang="en-US" sz="2000">
              <a:solidFill>
                <a:schemeClr val="bg1"/>
              </a:solidFill>
            </a:rPr>
            <a:t>Welfare</a:t>
          </a:r>
          <a:endParaRPr lang="en-US" sz="2000" dirty="0">
            <a:solidFill>
              <a:schemeClr val="bg1"/>
            </a:solidFill>
          </a:endParaRPr>
        </a:p>
      </dgm:t>
    </dgm:pt>
    <dgm:pt modelId="{C41F8374-9D3B-499A-A706-480EF37EEA5B}" type="parTrans" cxnId="{1A477F73-68CE-493E-8954-743780D5234A}">
      <dgm:prSet/>
      <dgm:spPr/>
      <dgm:t>
        <a:bodyPr/>
        <a:lstStyle/>
        <a:p>
          <a:pPr>
            <a:lnSpc>
              <a:spcPct val="114000"/>
            </a:lnSpc>
            <a:spcBef>
              <a:spcPts val="600"/>
            </a:spcBef>
            <a:spcAft>
              <a:spcPts val="600"/>
            </a:spcAft>
          </a:pPr>
          <a:endParaRPr lang="en-PH" sz="2000"/>
        </a:p>
      </dgm:t>
    </dgm:pt>
    <dgm:pt modelId="{98C87E50-8070-4750-83E6-C800AE147389}" type="sibTrans" cxnId="{1A477F73-68CE-493E-8954-743780D5234A}">
      <dgm:prSet/>
      <dgm:spPr/>
      <dgm:t>
        <a:bodyPr/>
        <a:lstStyle/>
        <a:p>
          <a:pPr>
            <a:lnSpc>
              <a:spcPct val="114000"/>
            </a:lnSpc>
            <a:spcBef>
              <a:spcPts val="600"/>
            </a:spcBef>
            <a:spcAft>
              <a:spcPts val="600"/>
            </a:spcAft>
          </a:pPr>
          <a:endParaRPr lang="en-PH" sz="2000"/>
        </a:p>
      </dgm:t>
    </dgm:pt>
    <dgm:pt modelId="{DC99181E-6797-4C02-86E3-836CFF34F48D}">
      <dgm:prSet custT="1"/>
      <dgm:spPr>
        <a:solidFill>
          <a:srgbClr val="3CBE99"/>
        </a:solidFill>
      </dgm:spPr>
      <dgm:t>
        <a:bodyPr/>
        <a:lstStyle/>
        <a:p>
          <a:pPr>
            <a:lnSpc>
              <a:spcPct val="114000"/>
            </a:lnSpc>
            <a:spcBef>
              <a:spcPts val="600"/>
            </a:spcBef>
            <a:spcAft>
              <a:spcPts val="600"/>
            </a:spcAft>
          </a:pPr>
          <a:r>
            <a:rPr lang="en-US" sz="2000">
              <a:solidFill>
                <a:schemeClr val="bg1"/>
              </a:solidFill>
            </a:rPr>
            <a:t>Education</a:t>
          </a:r>
          <a:endParaRPr lang="en-US" sz="2000" dirty="0">
            <a:solidFill>
              <a:schemeClr val="bg1"/>
            </a:solidFill>
          </a:endParaRPr>
        </a:p>
      </dgm:t>
    </dgm:pt>
    <dgm:pt modelId="{9F6850FE-3F6F-4160-9956-40B238424CE8}" type="parTrans" cxnId="{D76B5E6D-19ED-4205-92C5-E325C70B2027}">
      <dgm:prSet/>
      <dgm:spPr/>
      <dgm:t>
        <a:bodyPr/>
        <a:lstStyle/>
        <a:p>
          <a:pPr>
            <a:lnSpc>
              <a:spcPct val="114000"/>
            </a:lnSpc>
            <a:spcBef>
              <a:spcPts val="600"/>
            </a:spcBef>
            <a:spcAft>
              <a:spcPts val="600"/>
            </a:spcAft>
          </a:pPr>
          <a:endParaRPr lang="en-PH" sz="2000"/>
        </a:p>
      </dgm:t>
    </dgm:pt>
    <dgm:pt modelId="{CA773544-B8F9-43FA-AD42-A8A10C88F1BC}" type="sibTrans" cxnId="{D76B5E6D-19ED-4205-92C5-E325C70B2027}">
      <dgm:prSet/>
      <dgm:spPr/>
      <dgm:t>
        <a:bodyPr/>
        <a:lstStyle/>
        <a:p>
          <a:pPr>
            <a:lnSpc>
              <a:spcPct val="114000"/>
            </a:lnSpc>
            <a:spcBef>
              <a:spcPts val="600"/>
            </a:spcBef>
            <a:spcAft>
              <a:spcPts val="600"/>
            </a:spcAft>
          </a:pPr>
          <a:endParaRPr lang="en-PH" sz="2000"/>
        </a:p>
      </dgm:t>
    </dgm:pt>
    <dgm:pt modelId="{9296D358-060A-4DB4-ABC5-D0C0A85F10A3}">
      <dgm:prSet custT="1"/>
      <dgm:spPr/>
      <dgm:t>
        <a:bodyPr/>
        <a:lstStyle/>
        <a:p>
          <a:pPr>
            <a:lnSpc>
              <a:spcPct val="114000"/>
            </a:lnSpc>
            <a:spcBef>
              <a:spcPts val="600"/>
            </a:spcBef>
            <a:spcAft>
              <a:spcPts val="600"/>
            </a:spcAft>
          </a:pPr>
          <a:r>
            <a:rPr lang="en-US" sz="2000">
              <a:solidFill>
                <a:schemeClr val="bg1"/>
              </a:solidFill>
            </a:rPr>
            <a:t>Children’s services</a:t>
          </a:r>
          <a:endParaRPr lang="en-US" sz="2000" dirty="0">
            <a:solidFill>
              <a:schemeClr val="bg1"/>
            </a:solidFill>
          </a:endParaRPr>
        </a:p>
      </dgm:t>
    </dgm:pt>
    <dgm:pt modelId="{D3B36199-7124-4694-B28B-17E82808A0EB}" type="parTrans" cxnId="{028B0957-CD66-459B-AA56-1F4532A70B14}">
      <dgm:prSet/>
      <dgm:spPr/>
      <dgm:t>
        <a:bodyPr/>
        <a:lstStyle/>
        <a:p>
          <a:pPr>
            <a:lnSpc>
              <a:spcPct val="114000"/>
            </a:lnSpc>
            <a:spcBef>
              <a:spcPts val="600"/>
            </a:spcBef>
            <a:spcAft>
              <a:spcPts val="600"/>
            </a:spcAft>
          </a:pPr>
          <a:endParaRPr lang="en-PH" sz="2000"/>
        </a:p>
      </dgm:t>
    </dgm:pt>
    <dgm:pt modelId="{FDCE131E-42A2-4CCE-907F-666BCF82D923}" type="sibTrans" cxnId="{028B0957-CD66-459B-AA56-1F4532A70B14}">
      <dgm:prSet/>
      <dgm:spPr/>
      <dgm:t>
        <a:bodyPr/>
        <a:lstStyle/>
        <a:p>
          <a:pPr>
            <a:lnSpc>
              <a:spcPct val="114000"/>
            </a:lnSpc>
            <a:spcBef>
              <a:spcPts val="600"/>
            </a:spcBef>
            <a:spcAft>
              <a:spcPts val="600"/>
            </a:spcAft>
          </a:pPr>
          <a:endParaRPr lang="en-PH" sz="2000"/>
        </a:p>
      </dgm:t>
    </dgm:pt>
    <dgm:pt modelId="{EA3F1928-7E45-46AE-BB91-ABB52612EFB4}">
      <dgm:prSet custT="1"/>
      <dgm:spPr/>
      <dgm:t>
        <a:bodyPr/>
        <a:lstStyle/>
        <a:p>
          <a:pPr>
            <a:lnSpc>
              <a:spcPct val="114000"/>
            </a:lnSpc>
            <a:spcBef>
              <a:spcPts val="600"/>
            </a:spcBef>
            <a:spcAft>
              <a:spcPts val="600"/>
            </a:spcAft>
          </a:pPr>
          <a:r>
            <a:rPr lang="en-US" sz="2000">
              <a:solidFill>
                <a:schemeClr val="bg1"/>
              </a:solidFill>
            </a:rPr>
            <a:t>Residential services</a:t>
          </a:r>
          <a:endParaRPr lang="en-US" sz="2000" dirty="0">
            <a:solidFill>
              <a:schemeClr val="bg1"/>
            </a:solidFill>
          </a:endParaRPr>
        </a:p>
      </dgm:t>
    </dgm:pt>
    <dgm:pt modelId="{9A442D1E-20E7-4FE7-9FA4-2BADA12196C6}" type="parTrans" cxnId="{7A9089D3-D10C-4A5D-9CF3-AEBBEB81A4E3}">
      <dgm:prSet/>
      <dgm:spPr/>
      <dgm:t>
        <a:bodyPr/>
        <a:lstStyle/>
        <a:p>
          <a:pPr>
            <a:lnSpc>
              <a:spcPct val="114000"/>
            </a:lnSpc>
            <a:spcBef>
              <a:spcPts val="600"/>
            </a:spcBef>
            <a:spcAft>
              <a:spcPts val="600"/>
            </a:spcAft>
          </a:pPr>
          <a:endParaRPr lang="en-PH" sz="2000"/>
        </a:p>
      </dgm:t>
    </dgm:pt>
    <dgm:pt modelId="{2EFCF5BD-DF68-473F-817F-CE37C0ED248A}" type="sibTrans" cxnId="{7A9089D3-D10C-4A5D-9CF3-AEBBEB81A4E3}">
      <dgm:prSet/>
      <dgm:spPr/>
      <dgm:t>
        <a:bodyPr/>
        <a:lstStyle/>
        <a:p>
          <a:pPr>
            <a:lnSpc>
              <a:spcPct val="114000"/>
            </a:lnSpc>
            <a:spcBef>
              <a:spcPts val="600"/>
            </a:spcBef>
            <a:spcAft>
              <a:spcPts val="600"/>
            </a:spcAft>
          </a:pPr>
          <a:endParaRPr lang="en-PH" sz="2000"/>
        </a:p>
      </dgm:t>
    </dgm:pt>
    <dgm:pt modelId="{5A40DAAE-BCF6-4A93-B2EA-FD906254FF02}">
      <dgm:prSet custT="1"/>
      <dgm:spPr/>
      <dgm:t>
        <a:bodyPr/>
        <a:lstStyle/>
        <a:p>
          <a:pPr>
            <a:lnSpc>
              <a:spcPct val="114000"/>
            </a:lnSpc>
            <a:spcBef>
              <a:spcPts val="600"/>
            </a:spcBef>
            <a:spcAft>
              <a:spcPts val="600"/>
            </a:spcAft>
          </a:pPr>
          <a:r>
            <a:rPr lang="en-US" sz="2000">
              <a:solidFill>
                <a:schemeClr val="bg1"/>
              </a:solidFill>
            </a:rPr>
            <a:t>Law enforcement</a:t>
          </a:r>
          <a:endParaRPr lang="en-US" sz="2000" dirty="0">
            <a:solidFill>
              <a:schemeClr val="bg1"/>
            </a:solidFill>
          </a:endParaRPr>
        </a:p>
      </dgm:t>
    </dgm:pt>
    <dgm:pt modelId="{5908357A-37C9-438F-8D3E-E1985692D000}" type="parTrans" cxnId="{A6813FA2-A3C6-4432-ACEB-FDDE9A0441D3}">
      <dgm:prSet/>
      <dgm:spPr/>
      <dgm:t>
        <a:bodyPr/>
        <a:lstStyle/>
        <a:p>
          <a:pPr>
            <a:lnSpc>
              <a:spcPct val="114000"/>
            </a:lnSpc>
            <a:spcBef>
              <a:spcPts val="600"/>
            </a:spcBef>
            <a:spcAft>
              <a:spcPts val="600"/>
            </a:spcAft>
          </a:pPr>
          <a:endParaRPr lang="en-PH" sz="2000"/>
        </a:p>
      </dgm:t>
    </dgm:pt>
    <dgm:pt modelId="{8F69FADA-6A7E-4F97-BB1C-EA97C2AE3870}" type="sibTrans" cxnId="{A6813FA2-A3C6-4432-ACEB-FDDE9A0441D3}">
      <dgm:prSet/>
      <dgm:spPr/>
      <dgm:t>
        <a:bodyPr/>
        <a:lstStyle/>
        <a:p>
          <a:pPr>
            <a:lnSpc>
              <a:spcPct val="114000"/>
            </a:lnSpc>
            <a:spcBef>
              <a:spcPts val="600"/>
            </a:spcBef>
            <a:spcAft>
              <a:spcPts val="600"/>
            </a:spcAft>
          </a:pPr>
          <a:endParaRPr lang="en-PH" sz="2000"/>
        </a:p>
      </dgm:t>
    </dgm:pt>
    <dgm:pt modelId="{FFF40AF9-CCF1-4168-B7EB-DC9C2ADCC6E4}">
      <dgm:prSet custT="1"/>
      <dgm:spPr/>
      <dgm:t>
        <a:bodyPr/>
        <a:lstStyle/>
        <a:p>
          <a:pPr>
            <a:lnSpc>
              <a:spcPct val="114000"/>
            </a:lnSpc>
            <a:spcBef>
              <a:spcPts val="600"/>
            </a:spcBef>
            <a:spcAft>
              <a:spcPts val="600"/>
            </a:spcAft>
          </a:pPr>
          <a:r>
            <a:rPr lang="en-US" sz="2000">
              <a:solidFill>
                <a:schemeClr val="bg1"/>
              </a:solidFill>
            </a:rPr>
            <a:t>Disability services</a:t>
          </a:r>
          <a:endParaRPr lang="en-PH" sz="2000" dirty="0">
            <a:solidFill>
              <a:schemeClr val="bg1"/>
            </a:solidFill>
          </a:endParaRPr>
        </a:p>
      </dgm:t>
    </dgm:pt>
    <dgm:pt modelId="{6C005A08-9D06-4ABE-BFBB-B34FF77DEE82}" type="parTrans" cxnId="{488EBE02-4314-4743-9FC7-6F280C43E4B6}">
      <dgm:prSet/>
      <dgm:spPr/>
      <dgm:t>
        <a:bodyPr/>
        <a:lstStyle/>
        <a:p>
          <a:pPr>
            <a:lnSpc>
              <a:spcPct val="114000"/>
            </a:lnSpc>
            <a:spcBef>
              <a:spcPts val="600"/>
            </a:spcBef>
            <a:spcAft>
              <a:spcPts val="600"/>
            </a:spcAft>
          </a:pPr>
          <a:endParaRPr lang="en-PH" sz="2000"/>
        </a:p>
      </dgm:t>
    </dgm:pt>
    <dgm:pt modelId="{4D2280C0-4008-4863-841B-7779095B5801}" type="sibTrans" cxnId="{488EBE02-4314-4743-9FC7-6F280C43E4B6}">
      <dgm:prSet/>
      <dgm:spPr/>
      <dgm:t>
        <a:bodyPr/>
        <a:lstStyle/>
        <a:p>
          <a:pPr>
            <a:lnSpc>
              <a:spcPct val="114000"/>
            </a:lnSpc>
            <a:spcBef>
              <a:spcPts val="600"/>
            </a:spcBef>
            <a:spcAft>
              <a:spcPts val="600"/>
            </a:spcAft>
          </a:pPr>
          <a:endParaRPr lang="en-PH" sz="2000"/>
        </a:p>
      </dgm:t>
    </dgm:pt>
    <dgm:pt modelId="{B27F3FAA-8E11-4927-93A5-848CF9FBC1D9}" type="pres">
      <dgm:prSet presAssocID="{03DEB397-5EAC-4067-9887-7671D44914C8}" presName="diagram" presStyleCnt="0">
        <dgm:presLayoutVars>
          <dgm:dir/>
          <dgm:resizeHandles val="exact"/>
        </dgm:presLayoutVars>
      </dgm:prSet>
      <dgm:spPr/>
    </dgm:pt>
    <dgm:pt modelId="{B010094F-6632-4DA9-A39F-4F13A9D696A0}" type="pres">
      <dgm:prSet presAssocID="{82990FEC-4026-47E0-B01E-9BC844EF93BE}" presName="node" presStyleLbl="node1" presStyleIdx="0" presStyleCnt="7">
        <dgm:presLayoutVars>
          <dgm:bulletEnabled val="1"/>
        </dgm:presLayoutVars>
      </dgm:prSet>
      <dgm:spPr/>
    </dgm:pt>
    <dgm:pt modelId="{E4C93DC5-B478-4593-9A19-618F79656D96}" type="pres">
      <dgm:prSet presAssocID="{30386C2D-9167-4FB1-AA28-DA953C29965B}" presName="sibTrans" presStyleCnt="0"/>
      <dgm:spPr/>
    </dgm:pt>
    <dgm:pt modelId="{896406F2-33FC-4D77-9607-7D23200ED205}" type="pres">
      <dgm:prSet presAssocID="{F8D36AE3-683C-48A6-BE46-C761B7821E24}" presName="node" presStyleLbl="node1" presStyleIdx="1" presStyleCnt="7">
        <dgm:presLayoutVars>
          <dgm:bulletEnabled val="1"/>
        </dgm:presLayoutVars>
      </dgm:prSet>
      <dgm:spPr/>
    </dgm:pt>
    <dgm:pt modelId="{696D5049-A874-4077-B4E1-D99437142DB5}" type="pres">
      <dgm:prSet presAssocID="{98C87E50-8070-4750-83E6-C800AE147389}" presName="sibTrans" presStyleCnt="0"/>
      <dgm:spPr/>
    </dgm:pt>
    <dgm:pt modelId="{C7E4B7E5-5EB7-4732-B37A-28FC7D625AC6}" type="pres">
      <dgm:prSet presAssocID="{DC99181E-6797-4C02-86E3-836CFF34F48D}" presName="node" presStyleLbl="node1" presStyleIdx="2" presStyleCnt="7">
        <dgm:presLayoutVars>
          <dgm:bulletEnabled val="1"/>
        </dgm:presLayoutVars>
      </dgm:prSet>
      <dgm:spPr/>
    </dgm:pt>
    <dgm:pt modelId="{B77BFC0B-D702-4ECD-8EE5-FCDCEE690A0E}" type="pres">
      <dgm:prSet presAssocID="{CA773544-B8F9-43FA-AD42-A8A10C88F1BC}" presName="sibTrans" presStyleCnt="0"/>
      <dgm:spPr/>
    </dgm:pt>
    <dgm:pt modelId="{DE8E54CC-E311-4787-A9BD-C08C98BC4288}" type="pres">
      <dgm:prSet presAssocID="{9296D358-060A-4DB4-ABC5-D0C0A85F10A3}" presName="node" presStyleLbl="node1" presStyleIdx="3" presStyleCnt="7">
        <dgm:presLayoutVars>
          <dgm:bulletEnabled val="1"/>
        </dgm:presLayoutVars>
      </dgm:prSet>
      <dgm:spPr/>
    </dgm:pt>
    <dgm:pt modelId="{35329C9A-C95D-4BC6-B5D1-2C086BE7F401}" type="pres">
      <dgm:prSet presAssocID="{FDCE131E-42A2-4CCE-907F-666BCF82D923}" presName="sibTrans" presStyleCnt="0"/>
      <dgm:spPr/>
    </dgm:pt>
    <dgm:pt modelId="{873645B6-2970-4A1B-B77B-5AA05DC4E967}" type="pres">
      <dgm:prSet presAssocID="{EA3F1928-7E45-46AE-BB91-ABB52612EFB4}" presName="node" presStyleLbl="node1" presStyleIdx="4" presStyleCnt="7">
        <dgm:presLayoutVars>
          <dgm:bulletEnabled val="1"/>
        </dgm:presLayoutVars>
      </dgm:prSet>
      <dgm:spPr/>
    </dgm:pt>
    <dgm:pt modelId="{04779CAF-6811-4DA6-97AD-283BB28398E8}" type="pres">
      <dgm:prSet presAssocID="{2EFCF5BD-DF68-473F-817F-CE37C0ED248A}" presName="sibTrans" presStyleCnt="0"/>
      <dgm:spPr/>
    </dgm:pt>
    <dgm:pt modelId="{A8EA4DD9-C09F-4D51-BA13-E015B473F637}" type="pres">
      <dgm:prSet presAssocID="{5A40DAAE-BCF6-4A93-B2EA-FD906254FF02}" presName="node" presStyleLbl="node1" presStyleIdx="5" presStyleCnt="7">
        <dgm:presLayoutVars>
          <dgm:bulletEnabled val="1"/>
        </dgm:presLayoutVars>
      </dgm:prSet>
      <dgm:spPr/>
    </dgm:pt>
    <dgm:pt modelId="{4CC04DEE-F68A-4E16-81AB-F56CC1A23CA1}" type="pres">
      <dgm:prSet presAssocID="{8F69FADA-6A7E-4F97-BB1C-EA97C2AE3870}" presName="sibTrans" presStyleCnt="0"/>
      <dgm:spPr/>
    </dgm:pt>
    <dgm:pt modelId="{1A8ED26E-CD26-46CE-8155-8C6B2B66A432}" type="pres">
      <dgm:prSet presAssocID="{FFF40AF9-CCF1-4168-B7EB-DC9C2ADCC6E4}" presName="node" presStyleLbl="node1" presStyleIdx="6" presStyleCnt="7">
        <dgm:presLayoutVars>
          <dgm:bulletEnabled val="1"/>
        </dgm:presLayoutVars>
      </dgm:prSet>
      <dgm:spPr/>
    </dgm:pt>
  </dgm:ptLst>
  <dgm:cxnLst>
    <dgm:cxn modelId="{488EBE02-4314-4743-9FC7-6F280C43E4B6}" srcId="{03DEB397-5EAC-4067-9887-7671D44914C8}" destId="{FFF40AF9-CCF1-4168-B7EB-DC9C2ADCC6E4}" srcOrd="6" destOrd="0" parTransId="{6C005A08-9D06-4ABE-BFBB-B34FF77DEE82}" sibTransId="{4D2280C0-4008-4863-841B-7779095B5801}"/>
    <dgm:cxn modelId="{3799960B-0331-4559-A3EF-F0BD3AE0BA92}" type="presOf" srcId="{9296D358-060A-4DB4-ABC5-D0C0A85F10A3}" destId="{DE8E54CC-E311-4787-A9BD-C08C98BC4288}" srcOrd="0" destOrd="0" presId="urn:microsoft.com/office/officeart/2005/8/layout/default"/>
    <dgm:cxn modelId="{C06CC916-3368-4CEE-9DED-06DD3A33C8A2}" type="presOf" srcId="{DC99181E-6797-4C02-86E3-836CFF34F48D}" destId="{C7E4B7E5-5EB7-4732-B37A-28FC7D625AC6}" srcOrd="0" destOrd="0" presId="urn:microsoft.com/office/officeart/2005/8/layout/default"/>
    <dgm:cxn modelId="{37699D21-44B0-43BD-B7A6-DA87FB596EAD}" srcId="{03DEB397-5EAC-4067-9887-7671D44914C8}" destId="{82990FEC-4026-47E0-B01E-9BC844EF93BE}" srcOrd="0" destOrd="0" parTransId="{A9851C58-6640-4172-B8B3-02FD924D35D6}" sibTransId="{30386C2D-9167-4FB1-AA28-DA953C29965B}"/>
    <dgm:cxn modelId="{A30EAE3A-3E23-42BC-822B-4BE3C4FAD1F5}" type="presOf" srcId="{82990FEC-4026-47E0-B01E-9BC844EF93BE}" destId="{B010094F-6632-4DA9-A39F-4F13A9D696A0}" srcOrd="0" destOrd="0" presId="urn:microsoft.com/office/officeart/2005/8/layout/default"/>
    <dgm:cxn modelId="{AF6CD648-D62B-4021-8341-17689415F12D}" type="presOf" srcId="{FFF40AF9-CCF1-4168-B7EB-DC9C2ADCC6E4}" destId="{1A8ED26E-CD26-46CE-8155-8C6B2B66A432}" srcOrd="0" destOrd="0" presId="urn:microsoft.com/office/officeart/2005/8/layout/default"/>
    <dgm:cxn modelId="{D76B5E6D-19ED-4205-92C5-E325C70B2027}" srcId="{03DEB397-5EAC-4067-9887-7671D44914C8}" destId="{DC99181E-6797-4C02-86E3-836CFF34F48D}" srcOrd="2" destOrd="0" parTransId="{9F6850FE-3F6F-4160-9956-40B238424CE8}" sibTransId="{CA773544-B8F9-43FA-AD42-A8A10C88F1BC}"/>
    <dgm:cxn modelId="{1A477F73-68CE-493E-8954-743780D5234A}" srcId="{03DEB397-5EAC-4067-9887-7671D44914C8}" destId="{F8D36AE3-683C-48A6-BE46-C761B7821E24}" srcOrd="1" destOrd="0" parTransId="{C41F8374-9D3B-499A-A706-480EF37EEA5B}" sibTransId="{98C87E50-8070-4750-83E6-C800AE147389}"/>
    <dgm:cxn modelId="{028B0957-CD66-459B-AA56-1F4532A70B14}" srcId="{03DEB397-5EAC-4067-9887-7671D44914C8}" destId="{9296D358-060A-4DB4-ABC5-D0C0A85F10A3}" srcOrd="3" destOrd="0" parTransId="{D3B36199-7124-4694-B28B-17E82808A0EB}" sibTransId="{FDCE131E-42A2-4CCE-907F-666BCF82D923}"/>
    <dgm:cxn modelId="{E5318177-6601-4D1D-8AD8-E45422CD182A}" type="presOf" srcId="{03DEB397-5EAC-4067-9887-7671D44914C8}" destId="{B27F3FAA-8E11-4927-93A5-848CF9FBC1D9}" srcOrd="0" destOrd="0" presId="urn:microsoft.com/office/officeart/2005/8/layout/default"/>
    <dgm:cxn modelId="{0FC9D195-98A4-434E-9340-BE8C17B27F24}" type="presOf" srcId="{F8D36AE3-683C-48A6-BE46-C761B7821E24}" destId="{896406F2-33FC-4D77-9607-7D23200ED205}" srcOrd="0" destOrd="0" presId="urn:microsoft.com/office/officeart/2005/8/layout/default"/>
    <dgm:cxn modelId="{A6813FA2-A3C6-4432-ACEB-FDDE9A0441D3}" srcId="{03DEB397-5EAC-4067-9887-7671D44914C8}" destId="{5A40DAAE-BCF6-4A93-B2EA-FD906254FF02}" srcOrd="5" destOrd="0" parTransId="{5908357A-37C9-438F-8D3E-E1985692D000}" sibTransId="{8F69FADA-6A7E-4F97-BB1C-EA97C2AE3870}"/>
    <dgm:cxn modelId="{A8E8C9C5-C5C5-4BBC-AE6A-BCABD421E7C5}" type="presOf" srcId="{EA3F1928-7E45-46AE-BB91-ABB52612EFB4}" destId="{873645B6-2970-4A1B-B77B-5AA05DC4E967}" srcOrd="0" destOrd="0" presId="urn:microsoft.com/office/officeart/2005/8/layout/default"/>
    <dgm:cxn modelId="{7A9089D3-D10C-4A5D-9CF3-AEBBEB81A4E3}" srcId="{03DEB397-5EAC-4067-9887-7671D44914C8}" destId="{EA3F1928-7E45-46AE-BB91-ABB52612EFB4}" srcOrd="4" destOrd="0" parTransId="{9A442D1E-20E7-4FE7-9FA4-2BADA12196C6}" sibTransId="{2EFCF5BD-DF68-473F-817F-CE37C0ED248A}"/>
    <dgm:cxn modelId="{DB25A9E5-E1AF-42E0-A7FE-5C6A64C84D4B}" type="presOf" srcId="{5A40DAAE-BCF6-4A93-B2EA-FD906254FF02}" destId="{A8EA4DD9-C09F-4D51-BA13-E015B473F637}" srcOrd="0" destOrd="0" presId="urn:microsoft.com/office/officeart/2005/8/layout/default"/>
    <dgm:cxn modelId="{44490467-460C-4405-8478-6A3041FE9531}" type="presParOf" srcId="{B27F3FAA-8E11-4927-93A5-848CF9FBC1D9}" destId="{B010094F-6632-4DA9-A39F-4F13A9D696A0}" srcOrd="0" destOrd="0" presId="urn:microsoft.com/office/officeart/2005/8/layout/default"/>
    <dgm:cxn modelId="{683CDB26-D2CB-4AA1-B370-05C11133232B}" type="presParOf" srcId="{B27F3FAA-8E11-4927-93A5-848CF9FBC1D9}" destId="{E4C93DC5-B478-4593-9A19-618F79656D96}" srcOrd="1" destOrd="0" presId="urn:microsoft.com/office/officeart/2005/8/layout/default"/>
    <dgm:cxn modelId="{EC73EF92-C07D-4513-9668-E252EDEE45F4}" type="presParOf" srcId="{B27F3FAA-8E11-4927-93A5-848CF9FBC1D9}" destId="{896406F2-33FC-4D77-9607-7D23200ED205}" srcOrd="2" destOrd="0" presId="urn:microsoft.com/office/officeart/2005/8/layout/default"/>
    <dgm:cxn modelId="{D0ECE4D8-B489-4BEB-A83E-585D1D021167}" type="presParOf" srcId="{B27F3FAA-8E11-4927-93A5-848CF9FBC1D9}" destId="{696D5049-A874-4077-B4E1-D99437142DB5}" srcOrd="3" destOrd="0" presId="urn:microsoft.com/office/officeart/2005/8/layout/default"/>
    <dgm:cxn modelId="{9932E205-61EE-419F-BC77-8F470D78D652}" type="presParOf" srcId="{B27F3FAA-8E11-4927-93A5-848CF9FBC1D9}" destId="{C7E4B7E5-5EB7-4732-B37A-28FC7D625AC6}" srcOrd="4" destOrd="0" presId="urn:microsoft.com/office/officeart/2005/8/layout/default"/>
    <dgm:cxn modelId="{C0B60FC7-304E-4635-94ED-D353B065D675}" type="presParOf" srcId="{B27F3FAA-8E11-4927-93A5-848CF9FBC1D9}" destId="{B77BFC0B-D702-4ECD-8EE5-FCDCEE690A0E}" srcOrd="5" destOrd="0" presId="urn:microsoft.com/office/officeart/2005/8/layout/default"/>
    <dgm:cxn modelId="{8C20867A-7366-4D82-A5F0-50C304842E15}" type="presParOf" srcId="{B27F3FAA-8E11-4927-93A5-848CF9FBC1D9}" destId="{DE8E54CC-E311-4787-A9BD-C08C98BC4288}" srcOrd="6" destOrd="0" presId="urn:microsoft.com/office/officeart/2005/8/layout/default"/>
    <dgm:cxn modelId="{3FCDDB2E-AB4F-4981-93EB-E1253F81F281}" type="presParOf" srcId="{B27F3FAA-8E11-4927-93A5-848CF9FBC1D9}" destId="{35329C9A-C95D-4BC6-B5D1-2C086BE7F401}" srcOrd="7" destOrd="0" presId="urn:microsoft.com/office/officeart/2005/8/layout/default"/>
    <dgm:cxn modelId="{A7ED5577-6ADD-41DC-B533-84EF9E09BFFD}" type="presParOf" srcId="{B27F3FAA-8E11-4927-93A5-848CF9FBC1D9}" destId="{873645B6-2970-4A1B-B77B-5AA05DC4E967}" srcOrd="8" destOrd="0" presId="urn:microsoft.com/office/officeart/2005/8/layout/default"/>
    <dgm:cxn modelId="{9DB9AECB-FC4E-4B12-868A-1048EA2E3398}" type="presParOf" srcId="{B27F3FAA-8E11-4927-93A5-848CF9FBC1D9}" destId="{04779CAF-6811-4DA6-97AD-283BB28398E8}" srcOrd="9" destOrd="0" presId="urn:microsoft.com/office/officeart/2005/8/layout/default"/>
    <dgm:cxn modelId="{9E10CEED-ADA3-4F6B-A523-AE9D038C4C95}" type="presParOf" srcId="{B27F3FAA-8E11-4927-93A5-848CF9FBC1D9}" destId="{A8EA4DD9-C09F-4D51-BA13-E015B473F637}" srcOrd="10" destOrd="0" presId="urn:microsoft.com/office/officeart/2005/8/layout/default"/>
    <dgm:cxn modelId="{8E9305B5-9F41-493F-A090-DA593604FA40}" type="presParOf" srcId="{B27F3FAA-8E11-4927-93A5-848CF9FBC1D9}" destId="{4CC04DEE-F68A-4E16-81AB-F56CC1A23CA1}" srcOrd="11" destOrd="0" presId="urn:microsoft.com/office/officeart/2005/8/layout/default"/>
    <dgm:cxn modelId="{209AA5E6-11C5-4E58-AAB0-F509A92E3F37}" type="presParOf" srcId="{B27F3FAA-8E11-4927-93A5-848CF9FBC1D9}" destId="{1A8ED26E-CD26-46CE-8155-8C6B2B66A43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E5E8F2-2B07-4F51-B54C-0FA4765122C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1CEE610-CC0A-4BB7-A72C-6C684BFCDB6B}">
      <dgm:prSet phldrT="[Text]" custT="1"/>
      <dgm:spPr>
        <a:solidFill>
          <a:srgbClr val="47A7CD"/>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Identifying when they are being taken advantage of</a:t>
          </a:r>
          <a:endParaRPr lang="en-AU" sz="2000" dirty="0"/>
        </a:p>
      </dgm:t>
    </dgm:pt>
    <dgm:pt modelId="{704D73BD-19CA-4A62-B434-E1FFD40D3F7B}" type="parTrans" cxnId="{FF883718-6CFB-44D3-9DA5-34C7B2FD97F1}">
      <dgm:prSet/>
      <dgm:spPr/>
      <dgm:t>
        <a:bodyPr/>
        <a:lstStyle/>
        <a:p>
          <a:pPr>
            <a:lnSpc>
              <a:spcPct val="114000"/>
            </a:lnSpc>
            <a:spcBef>
              <a:spcPts val="600"/>
            </a:spcBef>
            <a:spcAft>
              <a:spcPts val="600"/>
            </a:spcAft>
          </a:pPr>
          <a:endParaRPr lang="en-AU" sz="2000"/>
        </a:p>
      </dgm:t>
    </dgm:pt>
    <dgm:pt modelId="{1FEE002B-05D6-4245-9349-A966E368D728}" type="sibTrans" cxnId="{FF883718-6CFB-44D3-9DA5-34C7B2FD97F1}">
      <dgm:prSet/>
      <dgm:spPr/>
      <dgm:t>
        <a:bodyPr/>
        <a:lstStyle/>
        <a:p>
          <a:pPr>
            <a:lnSpc>
              <a:spcPct val="114000"/>
            </a:lnSpc>
            <a:spcBef>
              <a:spcPts val="600"/>
            </a:spcBef>
            <a:spcAft>
              <a:spcPts val="600"/>
            </a:spcAft>
          </a:pPr>
          <a:endParaRPr lang="en-AU" sz="2000"/>
        </a:p>
      </dgm:t>
    </dgm:pt>
    <dgm:pt modelId="{A2C1E429-CDC3-4938-824E-88FA4B298DE5}">
      <dgm:prSet custT="1"/>
      <dgm:spPr>
        <a:solidFill>
          <a:srgbClr val="42BDCA"/>
        </a:solidFill>
      </dgm:spPr>
      <dgm:t>
        <a:bodyPr/>
        <a:lstStyle/>
        <a:p>
          <a:pPr>
            <a:lnSpc>
              <a:spcPct val="114000"/>
            </a:lnSpc>
            <a:spcBef>
              <a:spcPts val="600"/>
            </a:spcBef>
            <a:spcAft>
              <a:spcPts val="600"/>
            </a:spcAft>
          </a:pPr>
          <a:r>
            <a:rPr lang="en-US" sz="2000"/>
            <a:t>Identifying instances of abuse and discrimination</a:t>
          </a:r>
          <a:endParaRPr lang="en-US" sz="2000" dirty="0"/>
        </a:p>
      </dgm:t>
    </dgm:pt>
    <dgm:pt modelId="{27F2A797-BC91-4591-BA2B-48D178D9DDE4}" type="parTrans" cxnId="{DF1171C3-9884-49B8-A9DE-9AFE8BE6B7D3}">
      <dgm:prSet/>
      <dgm:spPr/>
      <dgm:t>
        <a:bodyPr/>
        <a:lstStyle/>
        <a:p>
          <a:pPr>
            <a:lnSpc>
              <a:spcPct val="114000"/>
            </a:lnSpc>
            <a:spcBef>
              <a:spcPts val="600"/>
            </a:spcBef>
            <a:spcAft>
              <a:spcPts val="600"/>
            </a:spcAft>
          </a:pPr>
          <a:endParaRPr lang="en-AU" sz="2000"/>
        </a:p>
      </dgm:t>
    </dgm:pt>
    <dgm:pt modelId="{D35C06CE-177E-4476-8239-041D09C15BD2}" type="sibTrans" cxnId="{DF1171C3-9884-49B8-A9DE-9AFE8BE6B7D3}">
      <dgm:prSet/>
      <dgm:spPr/>
      <dgm:t>
        <a:bodyPr/>
        <a:lstStyle/>
        <a:p>
          <a:pPr>
            <a:lnSpc>
              <a:spcPct val="114000"/>
            </a:lnSpc>
            <a:spcBef>
              <a:spcPts val="600"/>
            </a:spcBef>
            <a:spcAft>
              <a:spcPts val="600"/>
            </a:spcAft>
          </a:pPr>
          <a:endParaRPr lang="en-AU" sz="2000"/>
        </a:p>
      </dgm:t>
    </dgm:pt>
    <dgm:pt modelId="{12A94816-56BD-4590-B1F5-4A12FCA0B452}">
      <dgm:prSet custT="1"/>
      <dgm:spPr>
        <a:solidFill>
          <a:srgbClr val="4CC27B"/>
        </a:solidFill>
      </dgm:spPr>
      <dgm:t>
        <a:bodyPr/>
        <a:lstStyle/>
        <a:p>
          <a:pPr>
            <a:lnSpc>
              <a:spcPct val="114000"/>
            </a:lnSpc>
            <a:spcBef>
              <a:spcPts val="600"/>
            </a:spcBef>
            <a:spcAft>
              <a:spcPts val="600"/>
            </a:spcAft>
          </a:pPr>
          <a:r>
            <a:rPr lang="en-US" sz="2000"/>
            <a:t>Developing positive self-image</a:t>
          </a:r>
          <a:endParaRPr lang="en-US" sz="2000" dirty="0"/>
        </a:p>
      </dgm:t>
    </dgm:pt>
    <dgm:pt modelId="{8F7F4FFC-901B-44D6-8AAC-85753CB566EF}" type="parTrans" cxnId="{205A697B-3CD6-4DF3-BA35-0C2DE51D51C6}">
      <dgm:prSet/>
      <dgm:spPr/>
      <dgm:t>
        <a:bodyPr/>
        <a:lstStyle/>
        <a:p>
          <a:pPr>
            <a:lnSpc>
              <a:spcPct val="114000"/>
            </a:lnSpc>
            <a:spcBef>
              <a:spcPts val="600"/>
            </a:spcBef>
            <a:spcAft>
              <a:spcPts val="600"/>
            </a:spcAft>
          </a:pPr>
          <a:endParaRPr lang="en-AU" sz="2000"/>
        </a:p>
      </dgm:t>
    </dgm:pt>
    <dgm:pt modelId="{4A40BC57-05F6-45F6-99C0-A88D4F0137A9}" type="sibTrans" cxnId="{205A697B-3CD6-4DF3-BA35-0C2DE51D51C6}">
      <dgm:prSet/>
      <dgm:spPr/>
      <dgm:t>
        <a:bodyPr/>
        <a:lstStyle/>
        <a:p>
          <a:pPr>
            <a:lnSpc>
              <a:spcPct val="114000"/>
            </a:lnSpc>
            <a:spcBef>
              <a:spcPts val="600"/>
            </a:spcBef>
            <a:spcAft>
              <a:spcPts val="600"/>
            </a:spcAft>
          </a:pPr>
          <a:endParaRPr lang="en-AU" sz="2000"/>
        </a:p>
      </dgm:t>
    </dgm:pt>
    <dgm:pt modelId="{29A1633F-4FCD-420F-BF7E-EED52B4CD21B}">
      <dgm:prSet custT="1"/>
      <dgm:spPr>
        <a:solidFill>
          <a:srgbClr val="48BD58"/>
        </a:solidFill>
      </dgm:spPr>
      <dgm:t>
        <a:bodyPr/>
        <a:lstStyle/>
        <a:p>
          <a:pPr>
            <a:lnSpc>
              <a:spcPct val="114000"/>
            </a:lnSpc>
            <a:spcBef>
              <a:spcPts val="600"/>
            </a:spcBef>
            <a:spcAft>
              <a:spcPts val="600"/>
            </a:spcAft>
          </a:pPr>
          <a:r>
            <a:rPr lang="en-US" sz="2000"/>
            <a:t>Taking part in everyday tasks</a:t>
          </a:r>
          <a:endParaRPr lang="en-US" sz="2000" dirty="0"/>
        </a:p>
      </dgm:t>
    </dgm:pt>
    <dgm:pt modelId="{776A3D18-E0F4-4CFA-92F0-7F743C6274B9}" type="parTrans" cxnId="{A4BC59CD-C59E-4C92-89E9-F435BE5C1ED7}">
      <dgm:prSet/>
      <dgm:spPr/>
      <dgm:t>
        <a:bodyPr/>
        <a:lstStyle/>
        <a:p>
          <a:pPr>
            <a:lnSpc>
              <a:spcPct val="114000"/>
            </a:lnSpc>
            <a:spcBef>
              <a:spcPts val="600"/>
            </a:spcBef>
            <a:spcAft>
              <a:spcPts val="600"/>
            </a:spcAft>
          </a:pPr>
          <a:endParaRPr lang="en-AU" sz="2000"/>
        </a:p>
      </dgm:t>
    </dgm:pt>
    <dgm:pt modelId="{DD25497A-8907-4B78-B461-BC3E3C2C5024}" type="sibTrans" cxnId="{A4BC59CD-C59E-4C92-89E9-F435BE5C1ED7}">
      <dgm:prSet/>
      <dgm:spPr/>
      <dgm:t>
        <a:bodyPr/>
        <a:lstStyle/>
        <a:p>
          <a:pPr>
            <a:lnSpc>
              <a:spcPct val="114000"/>
            </a:lnSpc>
            <a:spcBef>
              <a:spcPts val="600"/>
            </a:spcBef>
            <a:spcAft>
              <a:spcPts val="600"/>
            </a:spcAft>
          </a:pPr>
          <a:endParaRPr lang="en-AU" sz="2000"/>
        </a:p>
      </dgm:t>
    </dgm:pt>
    <dgm:pt modelId="{92D24115-4490-4ADB-908C-B3F7E57F9356}">
      <dgm:prSet custT="1"/>
      <dgm:spPr/>
      <dgm:t>
        <a:bodyPr/>
        <a:lstStyle/>
        <a:p>
          <a:pPr>
            <a:lnSpc>
              <a:spcPct val="114000"/>
            </a:lnSpc>
            <a:spcBef>
              <a:spcPts val="600"/>
            </a:spcBef>
            <a:spcAft>
              <a:spcPts val="600"/>
            </a:spcAft>
          </a:pPr>
          <a:r>
            <a:rPr lang="en-US" sz="2000"/>
            <a:t>Standing up for themself</a:t>
          </a:r>
          <a:endParaRPr lang="en-US" sz="2000" dirty="0"/>
        </a:p>
      </dgm:t>
    </dgm:pt>
    <dgm:pt modelId="{69857D49-AC72-442F-B54D-B0757E466E01}" type="parTrans" cxnId="{B5D963CE-3166-493B-A26D-1004B3B61A56}">
      <dgm:prSet/>
      <dgm:spPr/>
      <dgm:t>
        <a:bodyPr/>
        <a:lstStyle/>
        <a:p>
          <a:pPr>
            <a:lnSpc>
              <a:spcPct val="114000"/>
            </a:lnSpc>
            <a:spcBef>
              <a:spcPts val="600"/>
            </a:spcBef>
            <a:spcAft>
              <a:spcPts val="600"/>
            </a:spcAft>
          </a:pPr>
          <a:endParaRPr lang="en-AU" sz="2000"/>
        </a:p>
      </dgm:t>
    </dgm:pt>
    <dgm:pt modelId="{EE6B93CF-B74F-4F0F-AD41-1FEA33855668}" type="sibTrans" cxnId="{B5D963CE-3166-493B-A26D-1004B3B61A56}">
      <dgm:prSet/>
      <dgm:spPr/>
      <dgm:t>
        <a:bodyPr/>
        <a:lstStyle/>
        <a:p>
          <a:pPr>
            <a:lnSpc>
              <a:spcPct val="114000"/>
            </a:lnSpc>
            <a:spcBef>
              <a:spcPts val="600"/>
            </a:spcBef>
            <a:spcAft>
              <a:spcPts val="600"/>
            </a:spcAft>
          </a:pPr>
          <a:endParaRPr lang="en-AU" sz="2000"/>
        </a:p>
      </dgm:t>
    </dgm:pt>
    <dgm:pt modelId="{4820F45F-4413-4566-975A-15DD5997D44F}" type="pres">
      <dgm:prSet presAssocID="{4DE5E8F2-2B07-4F51-B54C-0FA4765122C5}" presName="linear" presStyleCnt="0">
        <dgm:presLayoutVars>
          <dgm:animLvl val="lvl"/>
          <dgm:resizeHandles val="exact"/>
        </dgm:presLayoutVars>
      </dgm:prSet>
      <dgm:spPr/>
    </dgm:pt>
    <dgm:pt modelId="{2EA6033E-BE90-4965-9834-0FEF5D5027A8}" type="pres">
      <dgm:prSet presAssocID="{71CEE610-CC0A-4BB7-A72C-6C684BFCDB6B}" presName="parentText" presStyleLbl="node1" presStyleIdx="0" presStyleCnt="5">
        <dgm:presLayoutVars>
          <dgm:chMax val="0"/>
          <dgm:bulletEnabled val="1"/>
        </dgm:presLayoutVars>
      </dgm:prSet>
      <dgm:spPr/>
    </dgm:pt>
    <dgm:pt modelId="{1618F35D-F1DD-452D-8D44-E8584037C9AA}" type="pres">
      <dgm:prSet presAssocID="{1FEE002B-05D6-4245-9349-A966E368D728}" presName="spacer" presStyleCnt="0"/>
      <dgm:spPr/>
    </dgm:pt>
    <dgm:pt modelId="{C856E94D-9021-48F9-A48B-E0B7144930F4}" type="pres">
      <dgm:prSet presAssocID="{A2C1E429-CDC3-4938-824E-88FA4B298DE5}" presName="parentText" presStyleLbl="node1" presStyleIdx="1" presStyleCnt="5">
        <dgm:presLayoutVars>
          <dgm:chMax val="0"/>
          <dgm:bulletEnabled val="1"/>
        </dgm:presLayoutVars>
      </dgm:prSet>
      <dgm:spPr/>
    </dgm:pt>
    <dgm:pt modelId="{E189D26F-4AEA-4363-B5C7-396691A8EC80}" type="pres">
      <dgm:prSet presAssocID="{D35C06CE-177E-4476-8239-041D09C15BD2}" presName="spacer" presStyleCnt="0"/>
      <dgm:spPr/>
    </dgm:pt>
    <dgm:pt modelId="{7E2ABD2E-0780-4406-AE20-74536D5B1B89}" type="pres">
      <dgm:prSet presAssocID="{12A94816-56BD-4590-B1F5-4A12FCA0B452}" presName="parentText" presStyleLbl="node1" presStyleIdx="2" presStyleCnt="5">
        <dgm:presLayoutVars>
          <dgm:chMax val="0"/>
          <dgm:bulletEnabled val="1"/>
        </dgm:presLayoutVars>
      </dgm:prSet>
      <dgm:spPr/>
    </dgm:pt>
    <dgm:pt modelId="{2AC5104A-D2F9-4774-BC16-024092635863}" type="pres">
      <dgm:prSet presAssocID="{4A40BC57-05F6-45F6-99C0-A88D4F0137A9}" presName="spacer" presStyleCnt="0"/>
      <dgm:spPr/>
    </dgm:pt>
    <dgm:pt modelId="{48330F94-3016-46A5-9DB6-3573AD17DF48}" type="pres">
      <dgm:prSet presAssocID="{29A1633F-4FCD-420F-BF7E-EED52B4CD21B}" presName="parentText" presStyleLbl="node1" presStyleIdx="3" presStyleCnt="5">
        <dgm:presLayoutVars>
          <dgm:chMax val="0"/>
          <dgm:bulletEnabled val="1"/>
        </dgm:presLayoutVars>
      </dgm:prSet>
      <dgm:spPr/>
    </dgm:pt>
    <dgm:pt modelId="{388C8E22-E22B-4945-8D18-1DF15752E9C1}" type="pres">
      <dgm:prSet presAssocID="{DD25497A-8907-4B78-B461-BC3E3C2C5024}" presName="spacer" presStyleCnt="0"/>
      <dgm:spPr/>
    </dgm:pt>
    <dgm:pt modelId="{9A07CF51-BC23-4990-B47E-59A7D95A2368}" type="pres">
      <dgm:prSet presAssocID="{92D24115-4490-4ADB-908C-B3F7E57F9356}" presName="parentText" presStyleLbl="node1" presStyleIdx="4" presStyleCnt="5">
        <dgm:presLayoutVars>
          <dgm:chMax val="0"/>
          <dgm:bulletEnabled val="1"/>
        </dgm:presLayoutVars>
      </dgm:prSet>
      <dgm:spPr/>
    </dgm:pt>
  </dgm:ptLst>
  <dgm:cxnLst>
    <dgm:cxn modelId="{FF883718-6CFB-44D3-9DA5-34C7B2FD97F1}" srcId="{4DE5E8F2-2B07-4F51-B54C-0FA4765122C5}" destId="{71CEE610-CC0A-4BB7-A72C-6C684BFCDB6B}" srcOrd="0" destOrd="0" parTransId="{704D73BD-19CA-4A62-B434-E1FFD40D3F7B}" sibTransId="{1FEE002B-05D6-4245-9349-A966E368D728}"/>
    <dgm:cxn modelId="{205A697B-3CD6-4DF3-BA35-0C2DE51D51C6}" srcId="{4DE5E8F2-2B07-4F51-B54C-0FA4765122C5}" destId="{12A94816-56BD-4590-B1F5-4A12FCA0B452}" srcOrd="2" destOrd="0" parTransId="{8F7F4FFC-901B-44D6-8AAC-85753CB566EF}" sibTransId="{4A40BC57-05F6-45F6-99C0-A88D4F0137A9}"/>
    <dgm:cxn modelId="{B04AC884-2306-45C1-AA8F-697FB09732B3}" type="presOf" srcId="{12A94816-56BD-4590-B1F5-4A12FCA0B452}" destId="{7E2ABD2E-0780-4406-AE20-74536D5B1B89}" srcOrd="0" destOrd="0" presId="urn:microsoft.com/office/officeart/2005/8/layout/vList2"/>
    <dgm:cxn modelId="{D2A65D88-D5C8-4BA5-BCFA-04A1C75EA3C1}" type="presOf" srcId="{92D24115-4490-4ADB-908C-B3F7E57F9356}" destId="{9A07CF51-BC23-4990-B47E-59A7D95A2368}" srcOrd="0" destOrd="0" presId="urn:microsoft.com/office/officeart/2005/8/layout/vList2"/>
    <dgm:cxn modelId="{4664F899-8AFE-49A3-B77E-B5C181E3CEED}" type="presOf" srcId="{71CEE610-CC0A-4BB7-A72C-6C684BFCDB6B}" destId="{2EA6033E-BE90-4965-9834-0FEF5D5027A8}" srcOrd="0" destOrd="0" presId="urn:microsoft.com/office/officeart/2005/8/layout/vList2"/>
    <dgm:cxn modelId="{6D3FDDA2-FCE1-4073-8EC3-015BBCDEC43B}" type="presOf" srcId="{29A1633F-4FCD-420F-BF7E-EED52B4CD21B}" destId="{48330F94-3016-46A5-9DB6-3573AD17DF48}" srcOrd="0" destOrd="0" presId="urn:microsoft.com/office/officeart/2005/8/layout/vList2"/>
    <dgm:cxn modelId="{72EC14B4-A76A-4417-B032-3EE4A970ED72}" type="presOf" srcId="{A2C1E429-CDC3-4938-824E-88FA4B298DE5}" destId="{C856E94D-9021-48F9-A48B-E0B7144930F4}" srcOrd="0" destOrd="0" presId="urn:microsoft.com/office/officeart/2005/8/layout/vList2"/>
    <dgm:cxn modelId="{DF1171C3-9884-49B8-A9DE-9AFE8BE6B7D3}" srcId="{4DE5E8F2-2B07-4F51-B54C-0FA4765122C5}" destId="{A2C1E429-CDC3-4938-824E-88FA4B298DE5}" srcOrd="1" destOrd="0" parTransId="{27F2A797-BC91-4591-BA2B-48D178D9DDE4}" sibTransId="{D35C06CE-177E-4476-8239-041D09C15BD2}"/>
    <dgm:cxn modelId="{A4BC59CD-C59E-4C92-89E9-F435BE5C1ED7}" srcId="{4DE5E8F2-2B07-4F51-B54C-0FA4765122C5}" destId="{29A1633F-4FCD-420F-BF7E-EED52B4CD21B}" srcOrd="3" destOrd="0" parTransId="{776A3D18-E0F4-4CFA-92F0-7F743C6274B9}" sibTransId="{DD25497A-8907-4B78-B461-BC3E3C2C5024}"/>
    <dgm:cxn modelId="{B5D963CE-3166-493B-A26D-1004B3B61A56}" srcId="{4DE5E8F2-2B07-4F51-B54C-0FA4765122C5}" destId="{92D24115-4490-4ADB-908C-B3F7E57F9356}" srcOrd="4" destOrd="0" parTransId="{69857D49-AC72-442F-B54D-B0757E466E01}" sibTransId="{EE6B93CF-B74F-4F0F-AD41-1FEA33855668}"/>
    <dgm:cxn modelId="{57F47ADE-D99C-43C0-94A9-C6E0ED17FA64}" type="presOf" srcId="{4DE5E8F2-2B07-4F51-B54C-0FA4765122C5}" destId="{4820F45F-4413-4566-975A-15DD5997D44F}" srcOrd="0" destOrd="0" presId="urn:microsoft.com/office/officeart/2005/8/layout/vList2"/>
    <dgm:cxn modelId="{2174A177-434B-4A65-849B-F7E5334ACC6E}" type="presParOf" srcId="{4820F45F-4413-4566-975A-15DD5997D44F}" destId="{2EA6033E-BE90-4965-9834-0FEF5D5027A8}" srcOrd="0" destOrd="0" presId="urn:microsoft.com/office/officeart/2005/8/layout/vList2"/>
    <dgm:cxn modelId="{850B9F3F-7941-41E3-B9C0-0EC830C42FDB}" type="presParOf" srcId="{4820F45F-4413-4566-975A-15DD5997D44F}" destId="{1618F35D-F1DD-452D-8D44-E8584037C9AA}" srcOrd="1" destOrd="0" presId="urn:microsoft.com/office/officeart/2005/8/layout/vList2"/>
    <dgm:cxn modelId="{1155AFB7-97C7-4F5B-ADC0-7746F420AC0B}" type="presParOf" srcId="{4820F45F-4413-4566-975A-15DD5997D44F}" destId="{C856E94D-9021-48F9-A48B-E0B7144930F4}" srcOrd="2" destOrd="0" presId="urn:microsoft.com/office/officeart/2005/8/layout/vList2"/>
    <dgm:cxn modelId="{9CB3CA47-0BA7-4235-B767-65A5CDD535BD}" type="presParOf" srcId="{4820F45F-4413-4566-975A-15DD5997D44F}" destId="{E189D26F-4AEA-4363-B5C7-396691A8EC80}" srcOrd="3" destOrd="0" presId="urn:microsoft.com/office/officeart/2005/8/layout/vList2"/>
    <dgm:cxn modelId="{0560E505-A7D8-4D3B-8151-40A66CEF6969}" type="presParOf" srcId="{4820F45F-4413-4566-975A-15DD5997D44F}" destId="{7E2ABD2E-0780-4406-AE20-74536D5B1B89}" srcOrd="4" destOrd="0" presId="urn:microsoft.com/office/officeart/2005/8/layout/vList2"/>
    <dgm:cxn modelId="{D9955CA2-2D5D-495C-A5A0-C9894410B584}" type="presParOf" srcId="{4820F45F-4413-4566-975A-15DD5997D44F}" destId="{2AC5104A-D2F9-4774-BC16-024092635863}" srcOrd="5" destOrd="0" presId="urn:microsoft.com/office/officeart/2005/8/layout/vList2"/>
    <dgm:cxn modelId="{99EB42E3-C432-46B7-95DF-A57A995FCF9E}" type="presParOf" srcId="{4820F45F-4413-4566-975A-15DD5997D44F}" destId="{48330F94-3016-46A5-9DB6-3573AD17DF48}" srcOrd="6" destOrd="0" presId="urn:microsoft.com/office/officeart/2005/8/layout/vList2"/>
    <dgm:cxn modelId="{44B788A0-56C1-4211-B33A-F849A4D8C7F1}" type="presParOf" srcId="{4820F45F-4413-4566-975A-15DD5997D44F}" destId="{388C8E22-E22B-4945-8D18-1DF15752E9C1}" srcOrd="7" destOrd="0" presId="urn:microsoft.com/office/officeart/2005/8/layout/vList2"/>
    <dgm:cxn modelId="{D39D3FA0-832E-4257-90FF-5CA786337ED7}" type="presParOf" srcId="{4820F45F-4413-4566-975A-15DD5997D44F}" destId="{9A07CF51-BC23-4990-B47E-59A7D95A2368}"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DF001E-7714-4D77-B1D6-F07807D461F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51122AF-8C90-4CA7-9747-7BC02B39765C}">
      <dgm:prSet phldrT="[Text]" custT="1"/>
      <dgm:spPr>
        <a:solidFill>
          <a:srgbClr val="458DCF"/>
        </a:solidFill>
      </dgm:spPr>
      <dgm:t>
        <a:bodyPr/>
        <a:lstStyle/>
        <a:p>
          <a:pPr>
            <a:lnSpc>
              <a:spcPct val="114000"/>
            </a:lnSpc>
            <a:spcBef>
              <a:spcPts val="600"/>
            </a:spcBef>
            <a:spcAft>
              <a:spcPts val="600"/>
            </a:spcAft>
          </a:pPr>
          <a:r>
            <a:rPr lang="en-AU" sz="2000" b="0"/>
            <a:t>Australian Human Rights Commission Act 1986</a:t>
          </a:r>
          <a:endParaRPr lang="en-PH" sz="2000" dirty="0"/>
        </a:p>
      </dgm:t>
    </dgm:pt>
    <dgm:pt modelId="{9E6A83D3-06E9-43FF-B486-F965FD46CFBE}" type="parTrans" cxnId="{57F7DFD1-6FDE-4E1E-94D0-F0257172EFCB}">
      <dgm:prSet/>
      <dgm:spPr/>
      <dgm:t>
        <a:bodyPr/>
        <a:lstStyle/>
        <a:p>
          <a:endParaRPr lang="en-PH" sz="2000"/>
        </a:p>
      </dgm:t>
    </dgm:pt>
    <dgm:pt modelId="{98CF20A8-DFC6-4D67-B2C2-74D6D6A62359}" type="sibTrans" cxnId="{57F7DFD1-6FDE-4E1E-94D0-F0257172EFCB}">
      <dgm:prSet/>
      <dgm:spPr/>
      <dgm:t>
        <a:bodyPr/>
        <a:lstStyle/>
        <a:p>
          <a:endParaRPr lang="en-PH" sz="2000"/>
        </a:p>
      </dgm:t>
    </dgm:pt>
    <dgm:pt modelId="{AD819680-71F7-4992-83DB-B77301E319C0}">
      <dgm:prSet custT="1"/>
      <dgm:spPr>
        <a:solidFill>
          <a:srgbClr val="42BDCA"/>
        </a:solidFill>
      </dgm:spPr>
      <dgm:t>
        <a:bodyPr/>
        <a:lstStyle/>
        <a:p>
          <a:pPr>
            <a:lnSpc>
              <a:spcPct val="114000"/>
            </a:lnSpc>
            <a:spcBef>
              <a:spcPts val="600"/>
            </a:spcBef>
            <a:spcAft>
              <a:spcPts val="600"/>
            </a:spcAft>
          </a:pPr>
          <a:r>
            <a:rPr lang="en-AU" sz="2000" b="0"/>
            <a:t>Disability Services Act 1986</a:t>
          </a:r>
          <a:endParaRPr lang="en-PH" sz="2000" b="0" dirty="0"/>
        </a:p>
      </dgm:t>
    </dgm:pt>
    <dgm:pt modelId="{CE37FCC9-E0F1-4041-9287-C9AA55101302}" type="parTrans" cxnId="{9E0D513E-5DDE-4855-A563-DA710BECDF76}">
      <dgm:prSet/>
      <dgm:spPr/>
      <dgm:t>
        <a:bodyPr/>
        <a:lstStyle/>
        <a:p>
          <a:endParaRPr lang="en-PH" sz="2000"/>
        </a:p>
      </dgm:t>
    </dgm:pt>
    <dgm:pt modelId="{B665FC49-E429-4AF3-A94A-376A7D9428F9}" type="sibTrans" cxnId="{9E0D513E-5DDE-4855-A563-DA710BECDF76}">
      <dgm:prSet/>
      <dgm:spPr/>
      <dgm:t>
        <a:bodyPr/>
        <a:lstStyle/>
        <a:p>
          <a:endParaRPr lang="en-PH" sz="2000"/>
        </a:p>
      </dgm:t>
    </dgm:pt>
    <dgm:pt modelId="{CA03CBAA-D16E-497B-95A4-A79C93E93F77}">
      <dgm:prSet custT="1"/>
      <dgm:spPr>
        <a:solidFill>
          <a:srgbClr val="3CBE99"/>
        </a:solidFill>
      </dgm:spPr>
      <dgm:t>
        <a:bodyPr/>
        <a:lstStyle/>
        <a:p>
          <a:pPr>
            <a:lnSpc>
              <a:spcPct val="114000"/>
            </a:lnSpc>
            <a:spcBef>
              <a:spcPts val="600"/>
            </a:spcBef>
            <a:spcAft>
              <a:spcPts val="600"/>
            </a:spcAft>
          </a:pPr>
          <a:r>
            <a:rPr lang="en-US" sz="2000" b="0"/>
            <a:t>Aged Care Act 1997</a:t>
          </a:r>
          <a:endParaRPr lang="en-US" sz="2000" b="0" dirty="0"/>
        </a:p>
      </dgm:t>
    </dgm:pt>
    <dgm:pt modelId="{2481135F-AC3A-4B79-AC76-17EF61BCA918}" type="parTrans" cxnId="{2BFC6722-1F15-4F36-817D-A7DD38E1D690}">
      <dgm:prSet/>
      <dgm:spPr/>
      <dgm:t>
        <a:bodyPr/>
        <a:lstStyle/>
        <a:p>
          <a:endParaRPr lang="en-PH" sz="2000"/>
        </a:p>
      </dgm:t>
    </dgm:pt>
    <dgm:pt modelId="{09D3A139-1DB7-4A8F-863A-7E587758ECDB}" type="sibTrans" cxnId="{2BFC6722-1F15-4F36-817D-A7DD38E1D690}">
      <dgm:prSet/>
      <dgm:spPr/>
      <dgm:t>
        <a:bodyPr/>
        <a:lstStyle/>
        <a:p>
          <a:endParaRPr lang="en-PH" sz="2000"/>
        </a:p>
      </dgm:t>
    </dgm:pt>
    <dgm:pt modelId="{498CF5B3-5768-44BC-9148-87E6102148B9}">
      <dgm:prSet custT="1"/>
      <dgm:spPr/>
      <dgm:t>
        <a:bodyPr/>
        <a:lstStyle/>
        <a:p>
          <a:pPr>
            <a:lnSpc>
              <a:spcPct val="114000"/>
            </a:lnSpc>
            <a:spcBef>
              <a:spcPts val="600"/>
            </a:spcBef>
            <a:spcAft>
              <a:spcPts val="600"/>
            </a:spcAft>
          </a:pPr>
          <a:r>
            <a:rPr lang="en-US" sz="2000" b="0"/>
            <a:t>Charter of Aged Care Rights</a:t>
          </a:r>
          <a:endParaRPr lang="en-PH" sz="2000" b="0" dirty="0"/>
        </a:p>
      </dgm:t>
    </dgm:pt>
    <dgm:pt modelId="{F727076D-3A4F-4516-A6B9-E541F35F8E5B}" type="parTrans" cxnId="{012E7F79-BD6E-43C7-A469-711BAC22C5A9}">
      <dgm:prSet/>
      <dgm:spPr/>
      <dgm:t>
        <a:bodyPr/>
        <a:lstStyle/>
        <a:p>
          <a:endParaRPr lang="en-PH" sz="2000"/>
        </a:p>
      </dgm:t>
    </dgm:pt>
    <dgm:pt modelId="{382CB7F7-0B05-460B-8238-FF9623FCA2EF}" type="sibTrans" cxnId="{012E7F79-BD6E-43C7-A469-711BAC22C5A9}">
      <dgm:prSet/>
      <dgm:spPr/>
      <dgm:t>
        <a:bodyPr/>
        <a:lstStyle/>
        <a:p>
          <a:endParaRPr lang="en-PH" sz="2000"/>
        </a:p>
      </dgm:t>
    </dgm:pt>
    <dgm:pt modelId="{AE9A1BED-7BA3-4A02-B5AE-4E430BA7C117}">
      <dgm:prSet custT="1"/>
      <dgm:spPr/>
      <dgm:t>
        <a:bodyPr/>
        <a:lstStyle/>
        <a:p>
          <a:pPr>
            <a:lnSpc>
              <a:spcPct val="114000"/>
            </a:lnSpc>
            <a:spcBef>
              <a:spcPts val="600"/>
            </a:spcBef>
            <a:spcAft>
              <a:spcPts val="600"/>
            </a:spcAft>
          </a:pPr>
          <a:r>
            <a:rPr lang="en-AU" sz="2000" b="0"/>
            <a:t>Disability Discrimination Act 1992</a:t>
          </a:r>
          <a:endParaRPr lang="en-PH" sz="2000" b="0" dirty="0"/>
        </a:p>
      </dgm:t>
    </dgm:pt>
    <dgm:pt modelId="{2B4C8633-0167-4A62-A1F8-2DF72E421EA2}" type="parTrans" cxnId="{F51E7A01-14D2-4C03-AEC6-4DF537E2A982}">
      <dgm:prSet/>
      <dgm:spPr/>
      <dgm:t>
        <a:bodyPr/>
        <a:lstStyle/>
        <a:p>
          <a:endParaRPr lang="en-PH" sz="2000"/>
        </a:p>
      </dgm:t>
    </dgm:pt>
    <dgm:pt modelId="{F386DE2D-EE5D-4CF7-BE32-EBEE1A7F9048}" type="sibTrans" cxnId="{F51E7A01-14D2-4C03-AEC6-4DF537E2A982}">
      <dgm:prSet/>
      <dgm:spPr/>
      <dgm:t>
        <a:bodyPr/>
        <a:lstStyle/>
        <a:p>
          <a:endParaRPr lang="en-PH" sz="2000"/>
        </a:p>
      </dgm:t>
    </dgm:pt>
    <dgm:pt modelId="{92770AE2-343E-48CB-84A3-7D3C59B9A8E7}">
      <dgm:prSet custT="1"/>
      <dgm:spPr/>
      <dgm:t>
        <a:bodyPr/>
        <a:lstStyle/>
        <a:p>
          <a:pPr>
            <a:lnSpc>
              <a:spcPct val="114000"/>
            </a:lnSpc>
            <a:spcBef>
              <a:spcPts val="600"/>
            </a:spcBef>
            <a:spcAft>
              <a:spcPts val="600"/>
            </a:spcAft>
          </a:pPr>
          <a:r>
            <a:rPr lang="en-US" sz="2000" b="0"/>
            <a:t>Age Discrimination Act 2004</a:t>
          </a:r>
          <a:endParaRPr lang="en-US" sz="2000" b="0" dirty="0"/>
        </a:p>
      </dgm:t>
    </dgm:pt>
    <dgm:pt modelId="{1BE0ED2D-14B2-4D0B-88F7-D6041B3B9CC1}" type="parTrans" cxnId="{26FE23D9-ACB5-45DA-A449-2F6416E6C917}">
      <dgm:prSet/>
      <dgm:spPr/>
      <dgm:t>
        <a:bodyPr/>
        <a:lstStyle/>
        <a:p>
          <a:endParaRPr lang="en-PH" sz="2000"/>
        </a:p>
      </dgm:t>
    </dgm:pt>
    <dgm:pt modelId="{4E19E9F4-FC2E-4B92-8E2E-50064AE8DE04}" type="sibTrans" cxnId="{26FE23D9-ACB5-45DA-A449-2F6416E6C917}">
      <dgm:prSet/>
      <dgm:spPr/>
      <dgm:t>
        <a:bodyPr/>
        <a:lstStyle/>
        <a:p>
          <a:endParaRPr lang="en-PH" sz="2000"/>
        </a:p>
      </dgm:t>
    </dgm:pt>
    <dgm:pt modelId="{64FC3BF8-C654-4CFA-9FD3-A0992E3FA3F0}" type="pres">
      <dgm:prSet presAssocID="{60DF001E-7714-4D77-B1D6-F07807D461FF}" presName="diagram" presStyleCnt="0">
        <dgm:presLayoutVars>
          <dgm:dir/>
          <dgm:resizeHandles val="exact"/>
        </dgm:presLayoutVars>
      </dgm:prSet>
      <dgm:spPr/>
    </dgm:pt>
    <dgm:pt modelId="{28F75ACF-8B6E-45D4-88D3-1BAF4ECF854A}" type="pres">
      <dgm:prSet presAssocID="{751122AF-8C90-4CA7-9747-7BC02B39765C}" presName="node" presStyleLbl="node1" presStyleIdx="0" presStyleCnt="6" custScaleX="146564">
        <dgm:presLayoutVars>
          <dgm:bulletEnabled val="1"/>
        </dgm:presLayoutVars>
      </dgm:prSet>
      <dgm:spPr/>
    </dgm:pt>
    <dgm:pt modelId="{B1836A3F-C8FF-4FE9-9C57-FA81EF80061F}" type="pres">
      <dgm:prSet presAssocID="{98CF20A8-DFC6-4D67-B2C2-74D6D6A62359}" presName="sibTrans" presStyleCnt="0"/>
      <dgm:spPr/>
    </dgm:pt>
    <dgm:pt modelId="{EEAA0B15-7EE0-4DF0-8317-DB0895763805}" type="pres">
      <dgm:prSet presAssocID="{AD819680-71F7-4992-83DB-B77301E319C0}" presName="node" presStyleLbl="node1" presStyleIdx="1" presStyleCnt="6" custScaleX="146564">
        <dgm:presLayoutVars>
          <dgm:bulletEnabled val="1"/>
        </dgm:presLayoutVars>
      </dgm:prSet>
      <dgm:spPr/>
    </dgm:pt>
    <dgm:pt modelId="{9AE39245-81EA-465B-B2B6-200CCB03D848}" type="pres">
      <dgm:prSet presAssocID="{B665FC49-E429-4AF3-A94A-376A7D9428F9}" presName="sibTrans" presStyleCnt="0"/>
      <dgm:spPr/>
    </dgm:pt>
    <dgm:pt modelId="{9AEA428C-3401-4528-8958-D0B4850B27F0}" type="pres">
      <dgm:prSet presAssocID="{CA03CBAA-D16E-497B-95A4-A79C93E93F77}" presName="node" presStyleLbl="node1" presStyleIdx="2" presStyleCnt="6" custScaleX="146564">
        <dgm:presLayoutVars>
          <dgm:bulletEnabled val="1"/>
        </dgm:presLayoutVars>
      </dgm:prSet>
      <dgm:spPr/>
    </dgm:pt>
    <dgm:pt modelId="{299F41CD-1230-43BE-BC80-6225BD0D4F83}" type="pres">
      <dgm:prSet presAssocID="{09D3A139-1DB7-4A8F-863A-7E587758ECDB}" presName="sibTrans" presStyleCnt="0"/>
      <dgm:spPr/>
    </dgm:pt>
    <dgm:pt modelId="{E210BBCD-F63F-4D07-8314-4A55CCA5891F}" type="pres">
      <dgm:prSet presAssocID="{498CF5B3-5768-44BC-9148-87E6102148B9}" presName="node" presStyleLbl="node1" presStyleIdx="3" presStyleCnt="6" custScaleX="146564" custLinFactNeighborY="-8128">
        <dgm:presLayoutVars>
          <dgm:bulletEnabled val="1"/>
        </dgm:presLayoutVars>
      </dgm:prSet>
      <dgm:spPr/>
    </dgm:pt>
    <dgm:pt modelId="{ECF23A00-7853-4BDD-B1C1-8B3C044827E3}" type="pres">
      <dgm:prSet presAssocID="{382CB7F7-0B05-460B-8238-FF9623FCA2EF}" presName="sibTrans" presStyleCnt="0"/>
      <dgm:spPr/>
    </dgm:pt>
    <dgm:pt modelId="{9540BBD0-DBC6-4272-9749-E6D38FC73EC5}" type="pres">
      <dgm:prSet presAssocID="{AE9A1BED-7BA3-4A02-B5AE-4E430BA7C117}" presName="node" presStyleLbl="node1" presStyleIdx="4" presStyleCnt="6" custScaleX="146564" custLinFactNeighborY="-8128">
        <dgm:presLayoutVars>
          <dgm:bulletEnabled val="1"/>
        </dgm:presLayoutVars>
      </dgm:prSet>
      <dgm:spPr/>
    </dgm:pt>
    <dgm:pt modelId="{EC77C3F3-2E52-4EE3-AC9F-7A77164187FF}" type="pres">
      <dgm:prSet presAssocID="{F386DE2D-EE5D-4CF7-BE32-EBEE1A7F9048}" presName="sibTrans" presStyleCnt="0"/>
      <dgm:spPr/>
    </dgm:pt>
    <dgm:pt modelId="{B5F26951-F3E0-493B-BE2B-D928A657B292}" type="pres">
      <dgm:prSet presAssocID="{92770AE2-343E-48CB-84A3-7D3C59B9A8E7}" presName="node" presStyleLbl="node1" presStyleIdx="5" presStyleCnt="6" custScaleX="146564" custLinFactNeighborY="-8128">
        <dgm:presLayoutVars>
          <dgm:bulletEnabled val="1"/>
        </dgm:presLayoutVars>
      </dgm:prSet>
      <dgm:spPr/>
    </dgm:pt>
  </dgm:ptLst>
  <dgm:cxnLst>
    <dgm:cxn modelId="{F51E7A01-14D2-4C03-AEC6-4DF537E2A982}" srcId="{60DF001E-7714-4D77-B1D6-F07807D461FF}" destId="{AE9A1BED-7BA3-4A02-B5AE-4E430BA7C117}" srcOrd="4" destOrd="0" parTransId="{2B4C8633-0167-4A62-A1F8-2DF72E421EA2}" sibTransId="{F386DE2D-EE5D-4CF7-BE32-EBEE1A7F9048}"/>
    <dgm:cxn modelId="{28867413-56E9-44E4-B1EA-6BC19FB3A326}" type="presOf" srcId="{92770AE2-343E-48CB-84A3-7D3C59B9A8E7}" destId="{B5F26951-F3E0-493B-BE2B-D928A657B292}" srcOrd="0" destOrd="0" presId="urn:microsoft.com/office/officeart/2005/8/layout/default"/>
    <dgm:cxn modelId="{2BFC6722-1F15-4F36-817D-A7DD38E1D690}" srcId="{60DF001E-7714-4D77-B1D6-F07807D461FF}" destId="{CA03CBAA-D16E-497B-95A4-A79C93E93F77}" srcOrd="2" destOrd="0" parTransId="{2481135F-AC3A-4B79-AC76-17EF61BCA918}" sibTransId="{09D3A139-1DB7-4A8F-863A-7E587758ECDB}"/>
    <dgm:cxn modelId="{E76CAE26-E050-455E-B580-84C1ABD93329}" type="presOf" srcId="{AE9A1BED-7BA3-4A02-B5AE-4E430BA7C117}" destId="{9540BBD0-DBC6-4272-9749-E6D38FC73EC5}" srcOrd="0" destOrd="0" presId="urn:microsoft.com/office/officeart/2005/8/layout/default"/>
    <dgm:cxn modelId="{9E0D513E-5DDE-4855-A563-DA710BECDF76}" srcId="{60DF001E-7714-4D77-B1D6-F07807D461FF}" destId="{AD819680-71F7-4992-83DB-B77301E319C0}" srcOrd="1" destOrd="0" parTransId="{CE37FCC9-E0F1-4041-9287-C9AA55101302}" sibTransId="{B665FC49-E429-4AF3-A94A-376A7D9428F9}"/>
    <dgm:cxn modelId="{6C0E3C4D-8D9F-49DC-AC86-002B67D32530}" type="presOf" srcId="{60DF001E-7714-4D77-B1D6-F07807D461FF}" destId="{64FC3BF8-C654-4CFA-9FD3-A0992E3FA3F0}" srcOrd="0" destOrd="0" presId="urn:microsoft.com/office/officeart/2005/8/layout/default"/>
    <dgm:cxn modelId="{012E7F79-BD6E-43C7-A469-711BAC22C5A9}" srcId="{60DF001E-7714-4D77-B1D6-F07807D461FF}" destId="{498CF5B3-5768-44BC-9148-87E6102148B9}" srcOrd="3" destOrd="0" parTransId="{F727076D-3A4F-4516-A6B9-E541F35F8E5B}" sibTransId="{382CB7F7-0B05-460B-8238-FF9623FCA2EF}"/>
    <dgm:cxn modelId="{B0C1FD81-8B13-4C76-9CF7-00B74097C8A0}" type="presOf" srcId="{AD819680-71F7-4992-83DB-B77301E319C0}" destId="{EEAA0B15-7EE0-4DF0-8317-DB0895763805}" srcOrd="0" destOrd="0" presId="urn:microsoft.com/office/officeart/2005/8/layout/default"/>
    <dgm:cxn modelId="{947ADAD1-6E09-44C1-BF22-3350BC8826B9}" type="presOf" srcId="{498CF5B3-5768-44BC-9148-87E6102148B9}" destId="{E210BBCD-F63F-4D07-8314-4A55CCA5891F}" srcOrd="0" destOrd="0" presId="urn:microsoft.com/office/officeart/2005/8/layout/default"/>
    <dgm:cxn modelId="{57F7DFD1-6FDE-4E1E-94D0-F0257172EFCB}" srcId="{60DF001E-7714-4D77-B1D6-F07807D461FF}" destId="{751122AF-8C90-4CA7-9747-7BC02B39765C}" srcOrd="0" destOrd="0" parTransId="{9E6A83D3-06E9-43FF-B486-F965FD46CFBE}" sibTransId="{98CF20A8-DFC6-4D67-B2C2-74D6D6A62359}"/>
    <dgm:cxn modelId="{7CA333D7-DAF0-47F2-92B1-7B2DED1C64EB}" type="presOf" srcId="{CA03CBAA-D16E-497B-95A4-A79C93E93F77}" destId="{9AEA428C-3401-4528-8958-D0B4850B27F0}" srcOrd="0" destOrd="0" presId="urn:microsoft.com/office/officeart/2005/8/layout/default"/>
    <dgm:cxn modelId="{26FE23D9-ACB5-45DA-A449-2F6416E6C917}" srcId="{60DF001E-7714-4D77-B1D6-F07807D461FF}" destId="{92770AE2-343E-48CB-84A3-7D3C59B9A8E7}" srcOrd="5" destOrd="0" parTransId="{1BE0ED2D-14B2-4D0B-88F7-D6041B3B9CC1}" sibTransId="{4E19E9F4-FC2E-4B92-8E2E-50064AE8DE04}"/>
    <dgm:cxn modelId="{6E7960FB-9339-48BF-A3E0-0DD8B302ED68}" type="presOf" srcId="{751122AF-8C90-4CA7-9747-7BC02B39765C}" destId="{28F75ACF-8B6E-45D4-88D3-1BAF4ECF854A}" srcOrd="0" destOrd="0" presId="urn:microsoft.com/office/officeart/2005/8/layout/default"/>
    <dgm:cxn modelId="{950E542D-8356-4688-A26B-FFDB50C0F264}" type="presParOf" srcId="{64FC3BF8-C654-4CFA-9FD3-A0992E3FA3F0}" destId="{28F75ACF-8B6E-45D4-88D3-1BAF4ECF854A}" srcOrd="0" destOrd="0" presId="urn:microsoft.com/office/officeart/2005/8/layout/default"/>
    <dgm:cxn modelId="{2FD9A9B7-EB01-4FC6-9437-EAA7FA30C301}" type="presParOf" srcId="{64FC3BF8-C654-4CFA-9FD3-A0992E3FA3F0}" destId="{B1836A3F-C8FF-4FE9-9C57-FA81EF80061F}" srcOrd="1" destOrd="0" presId="urn:microsoft.com/office/officeart/2005/8/layout/default"/>
    <dgm:cxn modelId="{0B85F7AF-6771-437E-BBCC-6173FD3D0370}" type="presParOf" srcId="{64FC3BF8-C654-4CFA-9FD3-A0992E3FA3F0}" destId="{EEAA0B15-7EE0-4DF0-8317-DB0895763805}" srcOrd="2" destOrd="0" presId="urn:microsoft.com/office/officeart/2005/8/layout/default"/>
    <dgm:cxn modelId="{35EC8513-3634-4E6F-BC01-76864B34F8E6}" type="presParOf" srcId="{64FC3BF8-C654-4CFA-9FD3-A0992E3FA3F0}" destId="{9AE39245-81EA-465B-B2B6-200CCB03D848}" srcOrd="3" destOrd="0" presId="urn:microsoft.com/office/officeart/2005/8/layout/default"/>
    <dgm:cxn modelId="{10015138-DFE4-4B00-BAD6-026F4BB09E26}" type="presParOf" srcId="{64FC3BF8-C654-4CFA-9FD3-A0992E3FA3F0}" destId="{9AEA428C-3401-4528-8958-D0B4850B27F0}" srcOrd="4" destOrd="0" presId="urn:microsoft.com/office/officeart/2005/8/layout/default"/>
    <dgm:cxn modelId="{CD1C80A8-CE6A-4349-8843-147F8314F388}" type="presParOf" srcId="{64FC3BF8-C654-4CFA-9FD3-A0992E3FA3F0}" destId="{299F41CD-1230-43BE-BC80-6225BD0D4F83}" srcOrd="5" destOrd="0" presId="urn:microsoft.com/office/officeart/2005/8/layout/default"/>
    <dgm:cxn modelId="{71AAD26C-8255-4217-9C67-7DDC980AF4F8}" type="presParOf" srcId="{64FC3BF8-C654-4CFA-9FD3-A0992E3FA3F0}" destId="{E210BBCD-F63F-4D07-8314-4A55CCA5891F}" srcOrd="6" destOrd="0" presId="urn:microsoft.com/office/officeart/2005/8/layout/default"/>
    <dgm:cxn modelId="{E2F4B98C-99AD-4CCD-BEC8-D84D680739F4}" type="presParOf" srcId="{64FC3BF8-C654-4CFA-9FD3-A0992E3FA3F0}" destId="{ECF23A00-7853-4BDD-B1C1-8B3C044827E3}" srcOrd="7" destOrd="0" presId="urn:microsoft.com/office/officeart/2005/8/layout/default"/>
    <dgm:cxn modelId="{F470CDEE-9053-43A7-9627-F59109D02F95}" type="presParOf" srcId="{64FC3BF8-C654-4CFA-9FD3-A0992E3FA3F0}" destId="{9540BBD0-DBC6-4272-9749-E6D38FC73EC5}" srcOrd="8" destOrd="0" presId="urn:microsoft.com/office/officeart/2005/8/layout/default"/>
    <dgm:cxn modelId="{81C90EE5-4FF3-4238-84E2-ECD3DB9B4B36}" type="presParOf" srcId="{64FC3BF8-C654-4CFA-9FD3-A0992E3FA3F0}" destId="{EC77C3F3-2E52-4EE3-AC9F-7A77164187FF}" srcOrd="9" destOrd="0" presId="urn:microsoft.com/office/officeart/2005/8/layout/default"/>
    <dgm:cxn modelId="{46B37D86-978F-433C-A635-99B4981EC75E}" type="presParOf" srcId="{64FC3BF8-C654-4CFA-9FD3-A0992E3FA3F0}" destId="{B5F26951-F3E0-493B-BE2B-D928A657B29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FC8DB-658C-4EF9-9AEE-76D63F604D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5C33D369-CD96-40DE-908C-897614132DB2}">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Information services</a:t>
          </a:r>
          <a:endParaRPr lang="en-AU" sz="2000" dirty="0"/>
        </a:p>
      </dgm:t>
    </dgm:pt>
    <dgm:pt modelId="{60BAAC71-88A3-4983-903D-D55EDACAB863}" type="parTrans" cxnId="{415C28AD-EE33-4A00-BEA2-EE488F05A0E5}">
      <dgm:prSet/>
      <dgm:spPr/>
      <dgm:t>
        <a:bodyPr/>
        <a:lstStyle/>
        <a:p>
          <a:pPr>
            <a:lnSpc>
              <a:spcPct val="114000"/>
            </a:lnSpc>
            <a:spcBef>
              <a:spcPts val="600"/>
            </a:spcBef>
            <a:spcAft>
              <a:spcPts val="600"/>
            </a:spcAft>
          </a:pPr>
          <a:endParaRPr lang="en-AU" sz="2000"/>
        </a:p>
      </dgm:t>
    </dgm:pt>
    <dgm:pt modelId="{D0B394DB-6DF2-43D5-9819-63266A2F5E2D}" type="sibTrans" cxnId="{415C28AD-EE33-4A00-BEA2-EE488F05A0E5}">
      <dgm:prSet/>
      <dgm:spPr/>
      <dgm:t>
        <a:bodyPr/>
        <a:lstStyle/>
        <a:p>
          <a:pPr>
            <a:lnSpc>
              <a:spcPct val="114000"/>
            </a:lnSpc>
            <a:spcBef>
              <a:spcPts val="600"/>
            </a:spcBef>
            <a:spcAft>
              <a:spcPts val="600"/>
            </a:spcAft>
          </a:pPr>
          <a:endParaRPr lang="en-AU" sz="2000"/>
        </a:p>
      </dgm:t>
    </dgm:pt>
    <dgm:pt modelId="{3CFD876E-AE02-4449-A304-478DBC43D1C7}">
      <dgm:prSet custT="1"/>
      <dgm:spPr>
        <a:solidFill>
          <a:srgbClr val="42BDCA"/>
        </a:solidFill>
      </dgm:spPr>
      <dgm:t>
        <a:bodyPr/>
        <a:lstStyle/>
        <a:p>
          <a:pPr>
            <a:lnSpc>
              <a:spcPct val="114000"/>
            </a:lnSpc>
            <a:spcBef>
              <a:spcPts val="600"/>
            </a:spcBef>
            <a:spcAft>
              <a:spcPts val="600"/>
            </a:spcAft>
          </a:pPr>
          <a:r>
            <a:rPr lang="en-US" sz="2000"/>
            <a:t>Print disability services</a:t>
          </a:r>
          <a:endParaRPr lang="en-US" sz="2000" dirty="0"/>
        </a:p>
      </dgm:t>
    </dgm:pt>
    <dgm:pt modelId="{F5CE29E0-2F44-4401-9B35-DA566BFE8838}" type="parTrans" cxnId="{98492425-0AC9-44FF-B246-3DF5F811AD07}">
      <dgm:prSet/>
      <dgm:spPr/>
      <dgm:t>
        <a:bodyPr/>
        <a:lstStyle/>
        <a:p>
          <a:pPr>
            <a:lnSpc>
              <a:spcPct val="114000"/>
            </a:lnSpc>
            <a:spcBef>
              <a:spcPts val="600"/>
            </a:spcBef>
            <a:spcAft>
              <a:spcPts val="600"/>
            </a:spcAft>
          </a:pPr>
          <a:endParaRPr lang="en-AU" sz="2000"/>
        </a:p>
      </dgm:t>
    </dgm:pt>
    <dgm:pt modelId="{E7B1E21C-FB00-4F42-B865-45382A0FA4BD}" type="sibTrans" cxnId="{98492425-0AC9-44FF-B246-3DF5F811AD07}">
      <dgm:prSet/>
      <dgm:spPr/>
      <dgm:t>
        <a:bodyPr/>
        <a:lstStyle/>
        <a:p>
          <a:pPr>
            <a:lnSpc>
              <a:spcPct val="114000"/>
            </a:lnSpc>
            <a:spcBef>
              <a:spcPts val="600"/>
            </a:spcBef>
            <a:spcAft>
              <a:spcPts val="600"/>
            </a:spcAft>
          </a:pPr>
          <a:endParaRPr lang="en-AU" sz="2000"/>
        </a:p>
      </dgm:t>
    </dgm:pt>
    <dgm:pt modelId="{CC100CBE-CF7F-404D-B1BF-75461CAFB2D1}">
      <dgm:prSet custT="1"/>
      <dgm:spPr>
        <a:solidFill>
          <a:srgbClr val="3CBE99"/>
        </a:solidFill>
      </dgm:spPr>
      <dgm:t>
        <a:bodyPr/>
        <a:lstStyle/>
        <a:p>
          <a:pPr>
            <a:lnSpc>
              <a:spcPct val="114000"/>
            </a:lnSpc>
            <a:spcBef>
              <a:spcPts val="600"/>
            </a:spcBef>
            <a:spcAft>
              <a:spcPts val="600"/>
            </a:spcAft>
          </a:pPr>
          <a:r>
            <a:rPr lang="en-US" sz="2000" dirty="0"/>
            <a:t>Recreation services</a:t>
          </a:r>
        </a:p>
      </dgm:t>
    </dgm:pt>
    <dgm:pt modelId="{DE52B177-C2AB-4EB7-9888-C893050BE3B0}" type="parTrans" cxnId="{8D611DED-55BB-434D-9145-45829882295A}">
      <dgm:prSet/>
      <dgm:spPr/>
      <dgm:t>
        <a:bodyPr/>
        <a:lstStyle/>
        <a:p>
          <a:pPr>
            <a:lnSpc>
              <a:spcPct val="114000"/>
            </a:lnSpc>
            <a:spcBef>
              <a:spcPts val="600"/>
            </a:spcBef>
            <a:spcAft>
              <a:spcPts val="600"/>
            </a:spcAft>
          </a:pPr>
          <a:endParaRPr lang="en-AU" sz="2000"/>
        </a:p>
      </dgm:t>
    </dgm:pt>
    <dgm:pt modelId="{135ACAC9-DE5C-407D-8094-064A8237BFD8}" type="sibTrans" cxnId="{8D611DED-55BB-434D-9145-45829882295A}">
      <dgm:prSet/>
      <dgm:spPr/>
      <dgm:t>
        <a:bodyPr/>
        <a:lstStyle/>
        <a:p>
          <a:pPr>
            <a:lnSpc>
              <a:spcPct val="114000"/>
            </a:lnSpc>
            <a:spcBef>
              <a:spcPts val="600"/>
            </a:spcBef>
            <a:spcAft>
              <a:spcPts val="600"/>
            </a:spcAft>
          </a:pPr>
          <a:endParaRPr lang="en-AU" sz="2000"/>
        </a:p>
      </dgm:t>
    </dgm:pt>
    <dgm:pt modelId="{D4E32863-205E-4F56-AA65-02E646E1ECD7}">
      <dgm:prSe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Respite care services</a:t>
          </a:r>
        </a:p>
      </dgm:t>
    </dgm:pt>
    <dgm:pt modelId="{D52F1004-36B0-455E-B700-073336A40B4C}" type="parTrans" cxnId="{18C03A50-F26F-4A6B-AF54-E9EB849C2B6D}">
      <dgm:prSet/>
      <dgm:spPr/>
      <dgm:t>
        <a:bodyPr/>
        <a:lstStyle/>
        <a:p>
          <a:pPr>
            <a:lnSpc>
              <a:spcPct val="114000"/>
            </a:lnSpc>
            <a:spcBef>
              <a:spcPts val="600"/>
            </a:spcBef>
            <a:spcAft>
              <a:spcPts val="600"/>
            </a:spcAft>
          </a:pPr>
          <a:endParaRPr lang="en-AU" sz="2000"/>
        </a:p>
      </dgm:t>
    </dgm:pt>
    <dgm:pt modelId="{B0F995C9-D337-4EC5-947A-2A47C01EDC06}" type="sibTrans" cxnId="{18C03A50-F26F-4A6B-AF54-E9EB849C2B6D}">
      <dgm:prSet/>
      <dgm:spPr/>
      <dgm:t>
        <a:bodyPr/>
        <a:lstStyle/>
        <a:p>
          <a:pPr>
            <a:lnSpc>
              <a:spcPct val="114000"/>
            </a:lnSpc>
            <a:spcBef>
              <a:spcPts val="600"/>
            </a:spcBef>
            <a:spcAft>
              <a:spcPts val="600"/>
            </a:spcAft>
          </a:pPr>
          <a:endParaRPr lang="en-AU" sz="2000"/>
        </a:p>
      </dgm:t>
    </dgm:pt>
    <dgm:pt modelId="{8517CC66-59A7-4C14-922D-2B6873723EBA}">
      <dgm:prSet custT="1"/>
      <dgm:spPr/>
      <dgm:t>
        <a:bodyPr/>
        <a:lstStyle/>
        <a:p>
          <a:pPr>
            <a:lnSpc>
              <a:spcPct val="114000"/>
            </a:lnSpc>
            <a:spcBef>
              <a:spcPts val="600"/>
            </a:spcBef>
            <a:spcAft>
              <a:spcPts val="600"/>
            </a:spcAft>
          </a:pPr>
          <a:r>
            <a:rPr lang="en-US" sz="2000" dirty="0"/>
            <a:t>Services included in a class of services approved by the Minister under Section 9 of the Disability Services Act 1986</a:t>
          </a:r>
        </a:p>
      </dgm:t>
    </dgm:pt>
    <dgm:pt modelId="{E9A16EDA-9259-42B4-9D7F-4274C83E0EEB}" type="parTrans" cxnId="{C9BDE8B4-A007-4E51-84AA-11F606670796}">
      <dgm:prSet/>
      <dgm:spPr/>
      <dgm:t>
        <a:bodyPr/>
        <a:lstStyle/>
        <a:p>
          <a:pPr>
            <a:lnSpc>
              <a:spcPct val="114000"/>
            </a:lnSpc>
            <a:spcBef>
              <a:spcPts val="600"/>
            </a:spcBef>
            <a:spcAft>
              <a:spcPts val="600"/>
            </a:spcAft>
          </a:pPr>
          <a:endParaRPr lang="en-AU" sz="2000"/>
        </a:p>
      </dgm:t>
    </dgm:pt>
    <dgm:pt modelId="{8A526F61-6950-4729-9BA5-6C61B2178ABC}" type="sibTrans" cxnId="{C9BDE8B4-A007-4E51-84AA-11F606670796}">
      <dgm:prSet/>
      <dgm:spPr/>
      <dgm:t>
        <a:bodyPr/>
        <a:lstStyle/>
        <a:p>
          <a:pPr>
            <a:lnSpc>
              <a:spcPct val="114000"/>
            </a:lnSpc>
            <a:spcBef>
              <a:spcPts val="600"/>
            </a:spcBef>
            <a:spcAft>
              <a:spcPts val="600"/>
            </a:spcAft>
          </a:pPr>
          <a:endParaRPr lang="en-AU" sz="2000"/>
        </a:p>
      </dgm:t>
    </dgm:pt>
    <dgm:pt modelId="{4447AA6C-1110-42B9-8552-403731F9768E}" type="pres">
      <dgm:prSet presAssocID="{417FC8DB-658C-4EF9-9AEE-76D63F604D6D}" presName="linear" presStyleCnt="0">
        <dgm:presLayoutVars>
          <dgm:animLvl val="lvl"/>
          <dgm:resizeHandles val="exact"/>
        </dgm:presLayoutVars>
      </dgm:prSet>
      <dgm:spPr/>
    </dgm:pt>
    <dgm:pt modelId="{2F3E7077-2E2B-45B3-9C3C-D7D2BB4517E0}" type="pres">
      <dgm:prSet presAssocID="{5C33D369-CD96-40DE-908C-897614132DB2}" presName="parentText" presStyleLbl="node1" presStyleIdx="0" presStyleCnt="5">
        <dgm:presLayoutVars>
          <dgm:chMax val="0"/>
          <dgm:bulletEnabled val="1"/>
        </dgm:presLayoutVars>
      </dgm:prSet>
      <dgm:spPr/>
    </dgm:pt>
    <dgm:pt modelId="{EEAF820C-DCD0-43B6-A194-B3149C91809F}" type="pres">
      <dgm:prSet presAssocID="{D0B394DB-6DF2-43D5-9819-63266A2F5E2D}" presName="spacer" presStyleCnt="0"/>
      <dgm:spPr/>
    </dgm:pt>
    <dgm:pt modelId="{3ED34EE4-1FA3-451B-B62D-3C3C619811EF}" type="pres">
      <dgm:prSet presAssocID="{3CFD876E-AE02-4449-A304-478DBC43D1C7}" presName="parentText" presStyleLbl="node1" presStyleIdx="1" presStyleCnt="5">
        <dgm:presLayoutVars>
          <dgm:chMax val="0"/>
          <dgm:bulletEnabled val="1"/>
        </dgm:presLayoutVars>
      </dgm:prSet>
      <dgm:spPr/>
    </dgm:pt>
    <dgm:pt modelId="{44D8DA6A-A14B-4B31-8AD7-6118F5681D5F}" type="pres">
      <dgm:prSet presAssocID="{E7B1E21C-FB00-4F42-B865-45382A0FA4BD}" presName="spacer" presStyleCnt="0"/>
      <dgm:spPr/>
    </dgm:pt>
    <dgm:pt modelId="{AF38AE46-F65C-4ED1-A840-FB5B20DFEBA9}" type="pres">
      <dgm:prSet presAssocID="{CC100CBE-CF7F-404D-B1BF-75461CAFB2D1}" presName="parentText" presStyleLbl="node1" presStyleIdx="2" presStyleCnt="5">
        <dgm:presLayoutVars>
          <dgm:chMax val="0"/>
          <dgm:bulletEnabled val="1"/>
        </dgm:presLayoutVars>
      </dgm:prSet>
      <dgm:spPr/>
    </dgm:pt>
    <dgm:pt modelId="{F46DF0A0-A9D3-48B6-9D44-72FAC5561EF7}" type="pres">
      <dgm:prSet presAssocID="{135ACAC9-DE5C-407D-8094-064A8237BFD8}" presName="spacer" presStyleCnt="0"/>
      <dgm:spPr/>
    </dgm:pt>
    <dgm:pt modelId="{ED417D40-F39C-4133-892C-6D0D6A5F0885}" type="pres">
      <dgm:prSet presAssocID="{D4E32863-205E-4F56-AA65-02E646E1ECD7}" presName="parentText" presStyleLbl="node1" presStyleIdx="3" presStyleCnt="5">
        <dgm:presLayoutVars>
          <dgm:chMax val="0"/>
          <dgm:bulletEnabled val="1"/>
        </dgm:presLayoutVars>
      </dgm:prSet>
      <dgm:spPr/>
    </dgm:pt>
    <dgm:pt modelId="{CC01D406-AF41-488F-889C-53B248B5C0A5}" type="pres">
      <dgm:prSet presAssocID="{B0F995C9-D337-4EC5-947A-2A47C01EDC06}" presName="spacer" presStyleCnt="0"/>
      <dgm:spPr/>
    </dgm:pt>
    <dgm:pt modelId="{64EC1169-69DC-460E-8FFC-8244CACE2232}" type="pres">
      <dgm:prSet presAssocID="{8517CC66-59A7-4C14-922D-2B6873723EBA}" presName="parentText" presStyleLbl="node1" presStyleIdx="4" presStyleCnt="5">
        <dgm:presLayoutVars>
          <dgm:chMax val="0"/>
          <dgm:bulletEnabled val="1"/>
        </dgm:presLayoutVars>
      </dgm:prSet>
      <dgm:spPr/>
    </dgm:pt>
  </dgm:ptLst>
  <dgm:cxnLst>
    <dgm:cxn modelId="{98492425-0AC9-44FF-B246-3DF5F811AD07}" srcId="{417FC8DB-658C-4EF9-9AEE-76D63F604D6D}" destId="{3CFD876E-AE02-4449-A304-478DBC43D1C7}" srcOrd="1" destOrd="0" parTransId="{F5CE29E0-2F44-4401-9B35-DA566BFE8838}" sibTransId="{E7B1E21C-FB00-4F42-B865-45382A0FA4BD}"/>
    <dgm:cxn modelId="{311A0C64-453D-438D-9EAF-194DC5BADEEB}" type="presOf" srcId="{417FC8DB-658C-4EF9-9AEE-76D63F604D6D}" destId="{4447AA6C-1110-42B9-8552-403731F9768E}" srcOrd="0" destOrd="0" presId="urn:microsoft.com/office/officeart/2005/8/layout/vList2"/>
    <dgm:cxn modelId="{18C03A50-F26F-4A6B-AF54-E9EB849C2B6D}" srcId="{417FC8DB-658C-4EF9-9AEE-76D63F604D6D}" destId="{D4E32863-205E-4F56-AA65-02E646E1ECD7}" srcOrd="3" destOrd="0" parTransId="{D52F1004-36B0-455E-B700-073336A40B4C}" sibTransId="{B0F995C9-D337-4EC5-947A-2A47C01EDC06}"/>
    <dgm:cxn modelId="{66F15C53-6DB1-44AD-96EE-E3B4F96BF0CB}" type="presOf" srcId="{D4E32863-205E-4F56-AA65-02E646E1ECD7}" destId="{ED417D40-F39C-4133-892C-6D0D6A5F0885}" srcOrd="0" destOrd="0" presId="urn:microsoft.com/office/officeart/2005/8/layout/vList2"/>
    <dgm:cxn modelId="{01E66F9B-BCA4-43B3-857F-79F9D26E1057}" type="presOf" srcId="{8517CC66-59A7-4C14-922D-2B6873723EBA}" destId="{64EC1169-69DC-460E-8FFC-8244CACE2232}" srcOrd="0" destOrd="0" presId="urn:microsoft.com/office/officeart/2005/8/layout/vList2"/>
    <dgm:cxn modelId="{578016A9-F4DB-4AF5-874E-69B071C93D6C}" type="presOf" srcId="{5C33D369-CD96-40DE-908C-897614132DB2}" destId="{2F3E7077-2E2B-45B3-9C3C-D7D2BB4517E0}" srcOrd="0" destOrd="0" presId="urn:microsoft.com/office/officeart/2005/8/layout/vList2"/>
    <dgm:cxn modelId="{415C28AD-EE33-4A00-BEA2-EE488F05A0E5}" srcId="{417FC8DB-658C-4EF9-9AEE-76D63F604D6D}" destId="{5C33D369-CD96-40DE-908C-897614132DB2}" srcOrd="0" destOrd="0" parTransId="{60BAAC71-88A3-4983-903D-D55EDACAB863}" sibTransId="{D0B394DB-6DF2-43D5-9819-63266A2F5E2D}"/>
    <dgm:cxn modelId="{C9BDE8B4-A007-4E51-84AA-11F606670796}" srcId="{417FC8DB-658C-4EF9-9AEE-76D63F604D6D}" destId="{8517CC66-59A7-4C14-922D-2B6873723EBA}" srcOrd="4" destOrd="0" parTransId="{E9A16EDA-9259-42B4-9D7F-4274C83E0EEB}" sibTransId="{8A526F61-6950-4729-9BA5-6C61B2178ABC}"/>
    <dgm:cxn modelId="{B88992C6-3620-4CB8-940B-111564E95070}" type="presOf" srcId="{3CFD876E-AE02-4449-A304-478DBC43D1C7}" destId="{3ED34EE4-1FA3-451B-B62D-3C3C619811EF}" srcOrd="0" destOrd="0" presId="urn:microsoft.com/office/officeart/2005/8/layout/vList2"/>
    <dgm:cxn modelId="{8A618FE4-6843-47AF-9302-EAFEE1C87A24}" type="presOf" srcId="{CC100CBE-CF7F-404D-B1BF-75461CAFB2D1}" destId="{AF38AE46-F65C-4ED1-A840-FB5B20DFEBA9}" srcOrd="0" destOrd="0" presId="urn:microsoft.com/office/officeart/2005/8/layout/vList2"/>
    <dgm:cxn modelId="{8D611DED-55BB-434D-9145-45829882295A}" srcId="{417FC8DB-658C-4EF9-9AEE-76D63F604D6D}" destId="{CC100CBE-CF7F-404D-B1BF-75461CAFB2D1}" srcOrd="2" destOrd="0" parTransId="{DE52B177-C2AB-4EB7-9888-C893050BE3B0}" sibTransId="{135ACAC9-DE5C-407D-8094-064A8237BFD8}"/>
    <dgm:cxn modelId="{DACB57E1-0375-40DD-BC3C-97D4F41E04CC}" type="presParOf" srcId="{4447AA6C-1110-42B9-8552-403731F9768E}" destId="{2F3E7077-2E2B-45B3-9C3C-D7D2BB4517E0}" srcOrd="0" destOrd="0" presId="urn:microsoft.com/office/officeart/2005/8/layout/vList2"/>
    <dgm:cxn modelId="{9B59EEC1-A119-4F71-A009-68115A5625CA}" type="presParOf" srcId="{4447AA6C-1110-42B9-8552-403731F9768E}" destId="{EEAF820C-DCD0-43B6-A194-B3149C91809F}" srcOrd="1" destOrd="0" presId="urn:microsoft.com/office/officeart/2005/8/layout/vList2"/>
    <dgm:cxn modelId="{F4B37910-5973-4EFA-9AED-F5271722E717}" type="presParOf" srcId="{4447AA6C-1110-42B9-8552-403731F9768E}" destId="{3ED34EE4-1FA3-451B-B62D-3C3C619811EF}" srcOrd="2" destOrd="0" presId="urn:microsoft.com/office/officeart/2005/8/layout/vList2"/>
    <dgm:cxn modelId="{021447F5-40F0-4E5D-9E9D-0C558E73F65E}" type="presParOf" srcId="{4447AA6C-1110-42B9-8552-403731F9768E}" destId="{44D8DA6A-A14B-4B31-8AD7-6118F5681D5F}" srcOrd="3" destOrd="0" presId="urn:microsoft.com/office/officeart/2005/8/layout/vList2"/>
    <dgm:cxn modelId="{54016BAA-02A2-4B37-AF61-3079E9FE1983}" type="presParOf" srcId="{4447AA6C-1110-42B9-8552-403731F9768E}" destId="{AF38AE46-F65C-4ED1-A840-FB5B20DFEBA9}" srcOrd="4" destOrd="0" presId="urn:microsoft.com/office/officeart/2005/8/layout/vList2"/>
    <dgm:cxn modelId="{90A3B3B8-9973-4F44-BA63-D7587B05717D}" type="presParOf" srcId="{4447AA6C-1110-42B9-8552-403731F9768E}" destId="{F46DF0A0-A9D3-48B6-9D44-72FAC5561EF7}" srcOrd="5" destOrd="0" presId="urn:microsoft.com/office/officeart/2005/8/layout/vList2"/>
    <dgm:cxn modelId="{61E8E31D-6988-4B08-B27E-CA74C9E11384}" type="presParOf" srcId="{4447AA6C-1110-42B9-8552-403731F9768E}" destId="{ED417D40-F39C-4133-892C-6D0D6A5F0885}" srcOrd="6" destOrd="0" presId="urn:microsoft.com/office/officeart/2005/8/layout/vList2"/>
    <dgm:cxn modelId="{8BA66FA7-4E7A-4958-A96F-CDDBB4E9B62D}" type="presParOf" srcId="{4447AA6C-1110-42B9-8552-403731F9768E}" destId="{CC01D406-AF41-488F-889C-53B248B5C0A5}" srcOrd="7" destOrd="0" presId="urn:microsoft.com/office/officeart/2005/8/layout/vList2"/>
    <dgm:cxn modelId="{EADC1B24-D2C9-40D9-A09A-5CDA3AB11FD3}" type="presParOf" srcId="{4447AA6C-1110-42B9-8552-403731F9768E}" destId="{64EC1169-69DC-460E-8FFC-8244CACE223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F1CC16-D2AC-4909-9BAE-C8B24D5B89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1482B88D-F9FA-4F5E-B945-5D9A2278602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is not a burden to any service or </a:t>
          </a:r>
          <a:r>
            <a:rPr lang="en-US" sz="2000" dirty="0" err="1"/>
            <a:t>organisation</a:t>
          </a:r>
          <a:r>
            <a:rPr lang="en-US" sz="2000" dirty="0"/>
            <a:t>.</a:t>
          </a:r>
          <a:endParaRPr lang="en-AU" sz="2000" dirty="0"/>
        </a:p>
      </dgm:t>
    </dgm:pt>
    <dgm:pt modelId="{C3F6083A-D0F4-4231-BC28-8EE899A73C2C}" type="parTrans" cxnId="{026EA61C-4B8E-4E25-883D-56F1F25CF9E2}">
      <dgm:prSet/>
      <dgm:spPr/>
      <dgm:t>
        <a:bodyPr/>
        <a:lstStyle/>
        <a:p>
          <a:pPr>
            <a:lnSpc>
              <a:spcPct val="114000"/>
            </a:lnSpc>
            <a:spcBef>
              <a:spcPts val="600"/>
            </a:spcBef>
            <a:spcAft>
              <a:spcPts val="600"/>
            </a:spcAft>
          </a:pPr>
          <a:endParaRPr lang="en-AU" sz="2000"/>
        </a:p>
      </dgm:t>
    </dgm:pt>
    <dgm:pt modelId="{90F28001-E235-452C-882D-89624E73F97A}" type="sibTrans" cxnId="{026EA61C-4B8E-4E25-883D-56F1F25CF9E2}">
      <dgm:prSet/>
      <dgm:spPr/>
      <dgm:t>
        <a:bodyPr/>
        <a:lstStyle/>
        <a:p>
          <a:pPr>
            <a:lnSpc>
              <a:spcPct val="114000"/>
            </a:lnSpc>
            <a:spcBef>
              <a:spcPts val="600"/>
            </a:spcBef>
            <a:spcAft>
              <a:spcPts val="600"/>
            </a:spcAft>
          </a:pPr>
          <a:endParaRPr lang="en-AU" sz="2000"/>
        </a:p>
      </dgm:t>
    </dgm:pt>
    <dgm:pt modelId="{24B9FB00-F191-4FF6-BF8C-C3F17AED20D8}">
      <dgm:prSet custT="1"/>
      <dgm:spPr>
        <a:solidFill>
          <a:srgbClr val="3CBE99"/>
        </a:solidFill>
      </dgm:spPr>
      <dgm:t>
        <a:bodyPr/>
        <a:lstStyle/>
        <a:p>
          <a:pPr>
            <a:lnSpc>
              <a:spcPct val="114000"/>
            </a:lnSpc>
            <a:spcBef>
              <a:spcPts val="600"/>
            </a:spcBef>
            <a:spcAft>
              <a:spcPts val="600"/>
            </a:spcAft>
          </a:pPr>
          <a:r>
            <a:rPr lang="en-US" sz="2000" dirty="0"/>
            <a:t>The client cannot be discriminated against.</a:t>
          </a:r>
        </a:p>
      </dgm:t>
    </dgm:pt>
    <dgm:pt modelId="{69A7E0C7-BD65-4316-A1DA-490D03066467}" type="parTrans" cxnId="{0C2E9D3E-BAD1-47DA-9254-1C536869B082}">
      <dgm:prSet/>
      <dgm:spPr/>
      <dgm:t>
        <a:bodyPr/>
        <a:lstStyle/>
        <a:p>
          <a:pPr>
            <a:lnSpc>
              <a:spcPct val="114000"/>
            </a:lnSpc>
            <a:spcBef>
              <a:spcPts val="600"/>
            </a:spcBef>
            <a:spcAft>
              <a:spcPts val="600"/>
            </a:spcAft>
          </a:pPr>
          <a:endParaRPr lang="en-AU" sz="2000"/>
        </a:p>
      </dgm:t>
    </dgm:pt>
    <dgm:pt modelId="{D4543F21-6BD0-4F74-98C8-61539DCEEBA1}" type="sibTrans" cxnId="{0C2E9D3E-BAD1-47DA-9254-1C536869B082}">
      <dgm:prSet/>
      <dgm:spPr/>
      <dgm:t>
        <a:bodyPr/>
        <a:lstStyle/>
        <a:p>
          <a:pPr>
            <a:lnSpc>
              <a:spcPct val="114000"/>
            </a:lnSpc>
            <a:spcBef>
              <a:spcPts val="600"/>
            </a:spcBef>
            <a:spcAft>
              <a:spcPts val="600"/>
            </a:spcAft>
          </a:pPr>
          <a:endParaRPr lang="en-AU" sz="2000"/>
        </a:p>
      </dgm:t>
    </dgm:pt>
    <dgm:pt modelId="{1696436B-A7DB-495D-A26C-89DFA397A424}">
      <dgm:prSet custT="1"/>
      <dgm:spPr/>
      <dgm:t>
        <a:bodyPr/>
        <a:lstStyle/>
        <a:p>
          <a:pPr>
            <a:lnSpc>
              <a:spcPct val="114000"/>
            </a:lnSpc>
            <a:spcBef>
              <a:spcPts val="600"/>
            </a:spcBef>
            <a:spcAft>
              <a:spcPts val="600"/>
            </a:spcAft>
          </a:pPr>
          <a:r>
            <a:rPr lang="en-US" sz="2000"/>
            <a:t>The client has the full support of the law.</a:t>
          </a:r>
          <a:endParaRPr lang="en-US" sz="2000" dirty="0"/>
        </a:p>
      </dgm:t>
    </dgm:pt>
    <dgm:pt modelId="{57FCD8AB-662F-4A0D-BB3B-2E58BCA89E16}" type="parTrans" cxnId="{82D1A06B-0494-4940-860D-C911D487FD01}">
      <dgm:prSet/>
      <dgm:spPr/>
      <dgm:t>
        <a:bodyPr/>
        <a:lstStyle/>
        <a:p>
          <a:pPr>
            <a:lnSpc>
              <a:spcPct val="114000"/>
            </a:lnSpc>
            <a:spcBef>
              <a:spcPts val="600"/>
            </a:spcBef>
            <a:spcAft>
              <a:spcPts val="600"/>
            </a:spcAft>
          </a:pPr>
          <a:endParaRPr lang="en-AU" sz="2000"/>
        </a:p>
      </dgm:t>
    </dgm:pt>
    <dgm:pt modelId="{A1A24E1C-B982-4E38-A55B-C0254554C8AC}" type="sibTrans" cxnId="{82D1A06B-0494-4940-860D-C911D487FD01}">
      <dgm:prSet/>
      <dgm:spPr/>
      <dgm:t>
        <a:bodyPr/>
        <a:lstStyle/>
        <a:p>
          <a:pPr>
            <a:lnSpc>
              <a:spcPct val="114000"/>
            </a:lnSpc>
            <a:spcBef>
              <a:spcPts val="600"/>
            </a:spcBef>
            <a:spcAft>
              <a:spcPts val="600"/>
            </a:spcAft>
          </a:pPr>
          <a:endParaRPr lang="en-AU" sz="2000"/>
        </a:p>
      </dgm:t>
    </dgm:pt>
    <dgm:pt modelId="{965D4637-9074-4187-A8AF-50B6C9748936}" type="pres">
      <dgm:prSet presAssocID="{60F1CC16-D2AC-4909-9BAE-C8B24D5B8936}" presName="linear" presStyleCnt="0">
        <dgm:presLayoutVars>
          <dgm:dir/>
          <dgm:animLvl val="lvl"/>
          <dgm:resizeHandles val="exact"/>
        </dgm:presLayoutVars>
      </dgm:prSet>
      <dgm:spPr/>
    </dgm:pt>
    <dgm:pt modelId="{65DF2CB0-4D06-4775-BFC1-58D7ADA83932}" type="pres">
      <dgm:prSet presAssocID="{1482B88D-F9FA-4F5E-B945-5D9A2278602A}" presName="parentLin" presStyleCnt="0"/>
      <dgm:spPr/>
    </dgm:pt>
    <dgm:pt modelId="{6A38C615-F5E0-4AEB-B112-12690AB596F2}" type="pres">
      <dgm:prSet presAssocID="{1482B88D-F9FA-4F5E-B945-5D9A2278602A}" presName="parentLeftMargin" presStyleLbl="node1" presStyleIdx="0" presStyleCnt="3"/>
      <dgm:spPr/>
    </dgm:pt>
    <dgm:pt modelId="{FF8AC569-58B9-48FE-85F5-0544FF0B3F49}" type="pres">
      <dgm:prSet presAssocID="{1482B88D-F9FA-4F5E-B945-5D9A2278602A}" presName="parentText" presStyleLbl="node1" presStyleIdx="0" presStyleCnt="3">
        <dgm:presLayoutVars>
          <dgm:chMax val="0"/>
          <dgm:bulletEnabled val="1"/>
        </dgm:presLayoutVars>
      </dgm:prSet>
      <dgm:spPr/>
    </dgm:pt>
    <dgm:pt modelId="{4D5DABA9-856F-40CC-A9FC-2613480F7DAA}" type="pres">
      <dgm:prSet presAssocID="{1482B88D-F9FA-4F5E-B945-5D9A2278602A}" presName="negativeSpace" presStyleCnt="0"/>
      <dgm:spPr/>
    </dgm:pt>
    <dgm:pt modelId="{F6419B74-FB36-4A2E-9F9A-EAA340D30C1F}" type="pres">
      <dgm:prSet presAssocID="{1482B88D-F9FA-4F5E-B945-5D9A2278602A}" presName="childText" presStyleLbl="conFgAcc1" presStyleIdx="0" presStyleCnt="3" custLinFactNeighborY="27567">
        <dgm:presLayoutVars>
          <dgm:bulletEnabled val="1"/>
        </dgm:presLayoutVars>
      </dgm:prSet>
      <dgm:spPr/>
    </dgm:pt>
    <dgm:pt modelId="{C92D4B71-CA9B-4D5D-8D74-DDA4C479608A}" type="pres">
      <dgm:prSet presAssocID="{90F28001-E235-452C-882D-89624E73F97A}" presName="spaceBetweenRectangles" presStyleCnt="0"/>
      <dgm:spPr/>
    </dgm:pt>
    <dgm:pt modelId="{DBF1B4B4-DDD0-4D97-B558-0C7C50107840}" type="pres">
      <dgm:prSet presAssocID="{24B9FB00-F191-4FF6-BF8C-C3F17AED20D8}" presName="parentLin" presStyleCnt="0"/>
      <dgm:spPr/>
    </dgm:pt>
    <dgm:pt modelId="{4FB0A425-889E-4199-99C4-BC231B372E91}" type="pres">
      <dgm:prSet presAssocID="{24B9FB00-F191-4FF6-BF8C-C3F17AED20D8}" presName="parentLeftMargin" presStyleLbl="node1" presStyleIdx="0" presStyleCnt="3"/>
      <dgm:spPr/>
    </dgm:pt>
    <dgm:pt modelId="{A5BB1BD0-CBD5-40F3-ADAB-429DF231865C}" type="pres">
      <dgm:prSet presAssocID="{24B9FB00-F191-4FF6-BF8C-C3F17AED20D8}" presName="parentText" presStyleLbl="node1" presStyleIdx="1" presStyleCnt="3">
        <dgm:presLayoutVars>
          <dgm:chMax val="0"/>
          <dgm:bulletEnabled val="1"/>
        </dgm:presLayoutVars>
      </dgm:prSet>
      <dgm:spPr/>
    </dgm:pt>
    <dgm:pt modelId="{2F8F59EB-8F1C-484F-9512-81C70E7F1DB0}" type="pres">
      <dgm:prSet presAssocID="{24B9FB00-F191-4FF6-BF8C-C3F17AED20D8}" presName="negativeSpace" presStyleCnt="0"/>
      <dgm:spPr/>
    </dgm:pt>
    <dgm:pt modelId="{CAEE07FA-3A82-4264-9535-7800769755F5}" type="pres">
      <dgm:prSet presAssocID="{24B9FB00-F191-4FF6-BF8C-C3F17AED20D8}" presName="childText" presStyleLbl="conFgAcc1" presStyleIdx="1" presStyleCnt="3">
        <dgm:presLayoutVars>
          <dgm:bulletEnabled val="1"/>
        </dgm:presLayoutVars>
      </dgm:prSet>
      <dgm:spPr/>
    </dgm:pt>
    <dgm:pt modelId="{E061D62E-9710-41E3-9CC4-AAA5F67C8457}" type="pres">
      <dgm:prSet presAssocID="{D4543F21-6BD0-4F74-98C8-61539DCEEBA1}" presName="spaceBetweenRectangles" presStyleCnt="0"/>
      <dgm:spPr/>
    </dgm:pt>
    <dgm:pt modelId="{E8E54256-F7D8-4946-A228-A7D697CF6143}" type="pres">
      <dgm:prSet presAssocID="{1696436B-A7DB-495D-A26C-89DFA397A424}" presName="parentLin" presStyleCnt="0"/>
      <dgm:spPr/>
    </dgm:pt>
    <dgm:pt modelId="{C16AE079-EFCA-4AEE-98C3-F6569E74E658}" type="pres">
      <dgm:prSet presAssocID="{1696436B-A7DB-495D-A26C-89DFA397A424}" presName="parentLeftMargin" presStyleLbl="node1" presStyleIdx="1" presStyleCnt="3"/>
      <dgm:spPr/>
    </dgm:pt>
    <dgm:pt modelId="{070ADE63-AF6B-480C-B74D-D72CE2486661}" type="pres">
      <dgm:prSet presAssocID="{1696436B-A7DB-495D-A26C-89DFA397A424}" presName="parentText" presStyleLbl="node1" presStyleIdx="2" presStyleCnt="3">
        <dgm:presLayoutVars>
          <dgm:chMax val="0"/>
          <dgm:bulletEnabled val="1"/>
        </dgm:presLayoutVars>
      </dgm:prSet>
      <dgm:spPr/>
    </dgm:pt>
    <dgm:pt modelId="{3B1D64A6-9E5C-4E66-ACC9-FD3417569715}" type="pres">
      <dgm:prSet presAssocID="{1696436B-A7DB-495D-A26C-89DFA397A424}" presName="negativeSpace" presStyleCnt="0"/>
      <dgm:spPr/>
    </dgm:pt>
    <dgm:pt modelId="{BA0ED441-BDAE-4C36-80D1-1D07C77DA919}" type="pres">
      <dgm:prSet presAssocID="{1696436B-A7DB-495D-A26C-89DFA397A424}" presName="childText" presStyleLbl="conFgAcc1" presStyleIdx="2" presStyleCnt="3">
        <dgm:presLayoutVars>
          <dgm:bulletEnabled val="1"/>
        </dgm:presLayoutVars>
      </dgm:prSet>
      <dgm:spPr/>
    </dgm:pt>
  </dgm:ptLst>
  <dgm:cxnLst>
    <dgm:cxn modelId="{8C6CB40E-BB1E-46B9-A762-B350A5FCDAC2}" type="presOf" srcId="{1482B88D-F9FA-4F5E-B945-5D9A2278602A}" destId="{6A38C615-F5E0-4AEB-B112-12690AB596F2}" srcOrd="0" destOrd="0" presId="urn:microsoft.com/office/officeart/2005/8/layout/list1"/>
    <dgm:cxn modelId="{D37C7018-0B10-4731-8E75-8FA821E7538A}" type="presOf" srcId="{60F1CC16-D2AC-4909-9BAE-C8B24D5B8936}" destId="{965D4637-9074-4187-A8AF-50B6C9748936}" srcOrd="0" destOrd="0" presId="urn:microsoft.com/office/officeart/2005/8/layout/list1"/>
    <dgm:cxn modelId="{026EA61C-4B8E-4E25-883D-56F1F25CF9E2}" srcId="{60F1CC16-D2AC-4909-9BAE-C8B24D5B8936}" destId="{1482B88D-F9FA-4F5E-B945-5D9A2278602A}" srcOrd="0" destOrd="0" parTransId="{C3F6083A-D0F4-4231-BC28-8EE899A73C2C}" sibTransId="{90F28001-E235-452C-882D-89624E73F97A}"/>
    <dgm:cxn modelId="{9949F92E-E1D8-497E-8DF7-F4A633DC9936}" type="presOf" srcId="{1696436B-A7DB-495D-A26C-89DFA397A424}" destId="{C16AE079-EFCA-4AEE-98C3-F6569E74E658}" srcOrd="0" destOrd="0" presId="urn:microsoft.com/office/officeart/2005/8/layout/list1"/>
    <dgm:cxn modelId="{4D981739-D0CD-445D-A21F-397A3198350E}" type="presOf" srcId="{1482B88D-F9FA-4F5E-B945-5D9A2278602A}" destId="{FF8AC569-58B9-48FE-85F5-0544FF0B3F49}" srcOrd="1" destOrd="0" presId="urn:microsoft.com/office/officeart/2005/8/layout/list1"/>
    <dgm:cxn modelId="{0C2E9D3E-BAD1-47DA-9254-1C536869B082}" srcId="{60F1CC16-D2AC-4909-9BAE-C8B24D5B8936}" destId="{24B9FB00-F191-4FF6-BF8C-C3F17AED20D8}" srcOrd="1" destOrd="0" parTransId="{69A7E0C7-BD65-4316-A1DA-490D03066467}" sibTransId="{D4543F21-6BD0-4F74-98C8-61539DCEEBA1}"/>
    <dgm:cxn modelId="{82D1A06B-0494-4940-860D-C911D487FD01}" srcId="{60F1CC16-D2AC-4909-9BAE-C8B24D5B8936}" destId="{1696436B-A7DB-495D-A26C-89DFA397A424}" srcOrd="2" destOrd="0" parTransId="{57FCD8AB-662F-4A0D-BB3B-2E58BCA89E16}" sibTransId="{A1A24E1C-B982-4E38-A55B-C0254554C8AC}"/>
    <dgm:cxn modelId="{ABB4D6A5-9FDC-4C9A-BD65-D83D8D4C6B07}" type="presOf" srcId="{1696436B-A7DB-495D-A26C-89DFA397A424}" destId="{070ADE63-AF6B-480C-B74D-D72CE2486661}" srcOrd="1" destOrd="0" presId="urn:microsoft.com/office/officeart/2005/8/layout/list1"/>
    <dgm:cxn modelId="{31780CA7-FB25-4D65-B45E-54237D2F49AE}" type="presOf" srcId="{24B9FB00-F191-4FF6-BF8C-C3F17AED20D8}" destId="{A5BB1BD0-CBD5-40F3-ADAB-429DF231865C}" srcOrd="1" destOrd="0" presId="urn:microsoft.com/office/officeart/2005/8/layout/list1"/>
    <dgm:cxn modelId="{B39C69E0-F46C-4E99-812D-FA005AEB9A78}" type="presOf" srcId="{24B9FB00-F191-4FF6-BF8C-C3F17AED20D8}" destId="{4FB0A425-889E-4199-99C4-BC231B372E91}" srcOrd="0" destOrd="0" presId="urn:microsoft.com/office/officeart/2005/8/layout/list1"/>
    <dgm:cxn modelId="{FA0A6759-ECD1-46DB-AE42-AB8FE396CDE1}" type="presParOf" srcId="{965D4637-9074-4187-A8AF-50B6C9748936}" destId="{65DF2CB0-4D06-4775-BFC1-58D7ADA83932}" srcOrd="0" destOrd="0" presId="urn:microsoft.com/office/officeart/2005/8/layout/list1"/>
    <dgm:cxn modelId="{3C89CBF7-DEE0-4313-8AB1-CC6E6500399A}" type="presParOf" srcId="{65DF2CB0-4D06-4775-BFC1-58D7ADA83932}" destId="{6A38C615-F5E0-4AEB-B112-12690AB596F2}" srcOrd="0" destOrd="0" presId="urn:microsoft.com/office/officeart/2005/8/layout/list1"/>
    <dgm:cxn modelId="{EBE01127-63E6-45F1-A1BC-7EF06569D81D}" type="presParOf" srcId="{65DF2CB0-4D06-4775-BFC1-58D7ADA83932}" destId="{FF8AC569-58B9-48FE-85F5-0544FF0B3F49}" srcOrd="1" destOrd="0" presId="urn:microsoft.com/office/officeart/2005/8/layout/list1"/>
    <dgm:cxn modelId="{6DF34BFE-9A45-458E-B4C8-116EAAB32A4C}" type="presParOf" srcId="{965D4637-9074-4187-A8AF-50B6C9748936}" destId="{4D5DABA9-856F-40CC-A9FC-2613480F7DAA}" srcOrd="1" destOrd="0" presId="urn:microsoft.com/office/officeart/2005/8/layout/list1"/>
    <dgm:cxn modelId="{084BFE68-3565-4C3F-8B55-5BEFA98186CA}" type="presParOf" srcId="{965D4637-9074-4187-A8AF-50B6C9748936}" destId="{F6419B74-FB36-4A2E-9F9A-EAA340D30C1F}" srcOrd="2" destOrd="0" presId="urn:microsoft.com/office/officeart/2005/8/layout/list1"/>
    <dgm:cxn modelId="{D4C46FEF-87FC-4DF9-8ACC-05262FB9BB10}" type="presParOf" srcId="{965D4637-9074-4187-A8AF-50B6C9748936}" destId="{C92D4B71-CA9B-4D5D-8D74-DDA4C479608A}" srcOrd="3" destOrd="0" presId="urn:microsoft.com/office/officeart/2005/8/layout/list1"/>
    <dgm:cxn modelId="{E6083678-95A4-4945-BAFD-BDB8F41D93A4}" type="presParOf" srcId="{965D4637-9074-4187-A8AF-50B6C9748936}" destId="{DBF1B4B4-DDD0-4D97-B558-0C7C50107840}" srcOrd="4" destOrd="0" presId="urn:microsoft.com/office/officeart/2005/8/layout/list1"/>
    <dgm:cxn modelId="{1A539899-7536-4265-9237-A7E855889963}" type="presParOf" srcId="{DBF1B4B4-DDD0-4D97-B558-0C7C50107840}" destId="{4FB0A425-889E-4199-99C4-BC231B372E91}" srcOrd="0" destOrd="0" presId="urn:microsoft.com/office/officeart/2005/8/layout/list1"/>
    <dgm:cxn modelId="{D3DB0451-0ED1-478C-BB70-5C90F03C337C}" type="presParOf" srcId="{DBF1B4B4-DDD0-4D97-B558-0C7C50107840}" destId="{A5BB1BD0-CBD5-40F3-ADAB-429DF231865C}" srcOrd="1" destOrd="0" presId="urn:microsoft.com/office/officeart/2005/8/layout/list1"/>
    <dgm:cxn modelId="{7A4EDDA6-B1F8-4815-BA31-63CE225A92A9}" type="presParOf" srcId="{965D4637-9074-4187-A8AF-50B6C9748936}" destId="{2F8F59EB-8F1C-484F-9512-81C70E7F1DB0}" srcOrd="5" destOrd="0" presId="urn:microsoft.com/office/officeart/2005/8/layout/list1"/>
    <dgm:cxn modelId="{24C7CF5B-1B4F-45E4-AC81-D4C5FC929D5D}" type="presParOf" srcId="{965D4637-9074-4187-A8AF-50B6C9748936}" destId="{CAEE07FA-3A82-4264-9535-7800769755F5}" srcOrd="6" destOrd="0" presId="urn:microsoft.com/office/officeart/2005/8/layout/list1"/>
    <dgm:cxn modelId="{B7418F81-DD55-4FE9-A2B8-704E08CA62C3}" type="presParOf" srcId="{965D4637-9074-4187-A8AF-50B6C9748936}" destId="{E061D62E-9710-41E3-9CC4-AAA5F67C8457}" srcOrd="7" destOrd="0" presId="urn:microsoft.com/office/officeart/2005/8/layout/list1"/>
    <dgm:cxn modelId="{0A76E896-998A-467C-9C81-F96C404D6A8B}" type="presParOf" srcId="{965D4637-9074-4187-A8AF-50B6C9748936}" destId="{E8E54256-F7D8-4946-A228-A7D697CF6143}" srcOrd="8" destOrd="0" presId="urn:microsoft.com/office/officeart/2005/8/layout/list1"/>
    <dgm:cxn modelId="{F84EDAB1-5964-4415-AD80-81532D323656}" type="presParOf" srcId="{E8E54256-F7D8-4946-A228-A7D697CF6143}" destId="{C16AE079-EFCA-4AEE-98C3-F6569E74E658}" srcOrd="0" destOrd="0" presId="urn:microsoft.com/office/officeart/2005/8/layout/list1"/>
    <dgm:cxn modelId="{0E0303BD-7FAE-4229-9E3A-05C2EF70F1AA}" type="presParOf" srcId="{E8E54256-F7D8-4946-A228-A7D697CF6143}" destId="{070ADE63-AF6B-480C-B74D-D72CE2486661}" srcOrd="1" destOrd="0" presId="urn:microsoft.com/office/officeart/2005/8/layout/list1"/>
    <dgm:cxn modelId="{A756656C-0D2E-446E-BC35-61BE2E401D23}" type="presParOf" srcId="{965D4637-9074-4187-A8AF-50B6C9748936}" destId="{3B1D64A6-9E5C-4E66-ACC9-FD3417569715}" srcOrd="9" destOrd="0" presId="urn:microsoft.com/office/officeart/2005/8/layout/list1"/>
    <dgm:cxn modelId="{D7A97A6B-E1E1-4CF3-A7B7-5218F0BA8D1F}" type="presParOf" srcId="{965D4637-9074-4187-A8AF-50B6C9748936}" destId="{BA0ED441-BDAE-4C36-80D1-1D07C77DA919}"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ACBA21-6B69-40A7-9D08-AD0F8CBBF0D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FD7202F0-B0DD-426D-8239-DEA61ADEAB22}">
      <dgm:prSet custT="1"/>
      <dgm:spPr>
        <a:solidFill>
          <a:srgbClr val="458DCF"/>
        </a:solidFill>
      </dgm:spPr>
      <dgm:t>
        <a:bodyPr/>
        <a:lstStyle/>
        <a:p>
          <a:pPr>
            <a:lnSpc>
              <a:spcPct val="114000"/>
            </a:lnSpc>
            <a:spcBef>
              <a:spcPts val="600"/>
            </a:spcBef>
            <a:spcAft>
              <a:spcPts val="600"/>
            </a:spcAft>
          </a:pPr>
          <a:r>
            <a:rPr lang="en-US" sz="2000" b="0"/>
            <a:t>Dignity of Risk</a:t>
          </a:r>
          <a:endParaRPr lang="en-AU" sz="2000" dirty="0"/>
        </a:p>
      </dgm:t>
    </dgm:pt>
    <dgm:pt modelId="{91DE7662-F32F-48C4-8C16-FCDA38F9E3AB}" type="parTrans" cxnId="{D070A837-77E6-4589-ABAC-D332D14071DE}">
      <dgm:prSet/>
      <dgm:spPr/>
      <dgm:t>
        <a:bodyPr/>
        <a:lstStyle/>
        <a:p>
          <a:pPr>
            <a:lnSpc>
              <a:spcPct val="114000"/>
            </a:lnSpc>
            <a:spcBef>
              <a:spcPts val="600"/>
            </a:spcBef>
            <a:spcAft>
              <a:spcPts val="600"/>
            </a:spcAft>
          </a:pPr>
          <a:endParaRPr lang="en-AU" sz="2000"/>
        </a:p>
      </dgm:t>
    </dgm:pt>
    <dgm:pt modelId="{83B45194-EE19-4C86-ABD6-3F38D894FD01}" type="sibTrans" cxnId="{D070A837-77E6-4589-ABAC-D332D14071DE}">
      <dgm:prSet/>
      <dgm:spPr/>
      <dgm:t>
        <a:bodyPr/>
        <a:lstStyle/>
        <a:p>
          <a:pPr>
            <a:lnSpc>
              <a:spcPct val="114000"/>
            </a:lnSpc>
            <a:spcBef>
              <a:spcPts val="600"/>
            </a:spcBef>
            <a:spcAft>
              <a:spcPts val="600"/>
            </a:spcAft>
          </a:pPr>
          <a:endParaRPr lang="en-AU" sz="2000"/>
        </a:p>
      </dgm:t>
    </dgm:pt>
    <dgm:pt modelId="{25EA85C0-45D1-4D31-9E58-11F2D502CFD0}">
      <dgm:prSet custT="1"/>
      <dgm:spPr/>
      <dgm:t>
        <a:bodyPr/>
        <a:lstStyle/>
        <a:p>
          <a:pPr>
            <a:lnSpc>
              <a:spcPct val="114000"/>
            </a:lnSpc>
            <a:spcBef>
              <a:spcPts val="600"/>
            </a:spcBef>
            <a:spcAft>
              <a:spcPts val="600"/>
            </a:spcAft>
          </a:pPr>
          <a:r>
            <a:rPr lang="en-US" sz="2000" b="0" dirty="0"/>
            <a:t>Privacy, Confidentiality,</a:t>
          </a:r>
          <a:br>
            <a:rPr lang="en-US" sz="2000" b="0" dirty="0"/>
          </a:br>
          <a:r>
            <a:rPr lang="en-US" sz="2000" b="0" dirty="0"/>
            <a:t>and Disclosure</a:t>
          </a:r>
        </a:p>
      </dgm:t>
    </dgm:pt>
    <dgm:pt modelId="{8265052D-4CF1-47F0-B9CF-1346D8D13849}" type="parTrans" cxnId="{57AC1B67-8D78-4404-91F3-93B60096A78A}">
      <dgm:prSet/>
      <dgm:spPr/>
      <dgm:t>
        <a:bodyPr/>
        <a:lstStyle/>
        <a:p>
          <a:pPr>
            <a:lnSpc>
              <a:spcPct val="114000"/>
            </a:lnSpc>
            <a:spcBef>
              <a:spcPts val="600"/>
            </a:spcBef>
            <a:spcAft>
              <a:spcPts val="600"/>
            </a:spcAft>
          </a:pPr>
          <a:endParaRPr lang="en-AU" sz="2000"/>
        </a:p>
      </dgm:t>
    </dgm:pt>
    <dgm:pt modelId="{DD86DEA6-50CB-4309-8986-EA3BDA7BF557}" type="sibTrans" cxnId="{57AC1B67-8D78-4404-91F3-93B60096A78A}">
      <dgm:prSet/>
      <dgm:spPr/>
      <dgm:t>
        <a:bodyPr/>
        <a:lstStyle/>
        <a:p>
          <a:pPr>
            <a:lnSpc>
              <a:spcPct val="114000"/>
            </a:lnSpc>
            <a:spcBef>
              <a:spcPts val="600"/>
            </a:spcBef>
            <a:spcAft>
              <a:spcPts val="600"/>
            </a:spcAft>
          </a:pPr>
          <a:endParaRPr lang="en-AU" sz="2000"/>
        </a:p>
      </dgm:t>
    </dgm:pt>
    <dgm:pt modelId="{4C31627E-6736-4B11-9A0D-7E20806CDDD2}" type="pres">
      <dgm:prSet presAssocID="{96ACBA21-6B69-40A7-9D08-AD0F8CBBF0DA}" presName="Name0" presStyleCnt="0">
        <dgm:presLayoutVars>
          <dgm:dir/>
          <dgm:resizeHandles val="exact"/>
        </dgm:presLayoutVars>
      </dgm:prSet>
      <dgm:spPr/>
    </dgm:pt>
    <dgm:pt modelId="{0B778262-D378-4A0E-A790-562A26960D5B}" type="pres">
      <dgm:prSet presAssocID="{FD7202F0-B0DD-426D-8239-DEA61ADEAB22}" presName="node" presStyleLbl="node1" presStyleIdx="0" presStyleCnt="2" custScaleX="167116" custLinFactNeighborY="-310">
        <dgm:presLayoutVars>
          <dgm:bulletEnabled val="1"/>
        </dgm:presLayoutVars>
      </dgm:prSet>
      <dgm:spPr/>
    </dgm:pt>
    <dgm:pt modelId="{41F2DE46-EDF7-4C9C-9066-5E794C56DC39}" type="pres">
      <dgm:prSet presAssocID="{83B45194-EE19-4C86-ABD6-3F38D894FD01}" presName="sibTrans" presStyleCnt="0"/>
      <dgm:spPr/>
    </dgm:pt>
    <dgm:pt modelId="{8C0B0A67-449C-4D95-9615-AE2DF8FB8A05}" type="pres">
      <dgm:prSet presAssocID="{25EA85C0-45D1-4D31-9E58-11F2D502CFD0}" presName="node" presStyleLbl="node1" presStyleIdx="1" presStyleCnt="2" custScaleX="155058" custLinFactNeighborX="-11697" custLinFactNeighborY="0">
        <dgm:presLayoutVars>
          <dgm:bulletEnabled val="1"/>
        </dgm:presLayoutVars>
      </dgm:prSet>
      <dgm:spPr/>
    </dgm:pt>
  </dgm:ptLst>
  <dgm:cxnLst>
    <dgm:cxn modelId="{D070A837-77E6-4589-ABAC-D332D14071DE}" srcId="{96ACBA21-6B69-40A7-9D08-AD0F8CBBF0DA}" destId="{FD7202F0-B0DD-426D-8239-DEA61ADEAB22}" srcOrd="0" destOrd="0" parTransId="{91DE7662-F32F-48C4-8C16-FCDA38F9E3AB}" sibTransId="{83B45194-EE19-4C86-ABD6-3F38D894FD01}"/>
    <dgm:cxn modelId="{57AC1B67-8D78-4404-91F3-93B60096A78A}" srcId="{96ACBA21-6B69-40A7-9D08-AD0F8CBBF0DA}" destId="{25EA85C0-45D1-4D31-9E58-11F2D502CFD0}" srcOrd="1" destOrd="0" parTransId="{8265052D-4CF1-47F0-B9CF-1346D8D13849}" sibTransId="{DD86DEA6-50CB-4309-8986-EA3BDA7BF557}"/>
    <dgm:cxn modelId="{981D389C-F315-429D-B474-81884E66729C}" type="presOf" srcId="{96ACBA21-6B69-40A7-9D08-AD0F8CBBF0DA}" destId="{4C31627E-6736-4B11-9A0D-7E20806CDDD2}" srcOrd="0" destOrd="0" presId="urn:microsoft.com/office/officeart/2005/8/layout/hList6"/>
    <dgm:cxn modelId="{F52180D4-512F-4304-88BA-EF31FFA033EE}" type="presOf" srcId="{FD7202F0-B0DD-426D-8239-DEA61ADEAB22}" destId="{0B778262-D378-4A0E-A790-562A26960D5B}" srcOrd="0" destOrd="0" presId="urn:microsoft.com/office/officeart/2005/8/layout/hList6"/>
    <dgm:cxn modelId="{9EC932DC-3B03-4790-AEA1-2A04719C22C3}" type="presOf" srcId="{25EA85C0-45D1-4D31-9E58-11F2D502CFD0}" destId="{8C0B0A67-449C-4D95-9615-AE2DF8FB8A05}" srcOrd="0" destOrd="0" presId="urn:microsoft.com/office/officeart/2005/8/layout/hList6"/>
    <dgm:cxn modelId="{783B42BD-D1C3-4FF9-BE6F-2BAFF432F77D}" type="presParOf" srcId="{4C31627E-6736-4B11-9A0D-7E20806CDDD2}" destId="{0B778262-D378-4A0E-A790-562A26960D5B}" srcOrd="0" destOrd="0" presId="urn:microsoft.com/office/officeart/2005/8/layout/hList6"/>
    <dgm:cxn modelId="{A2636830-048B-4C45-94FF-E836344C646C}" type="presParOf" srcId="{4C31627E-6736-4B11-9A0D-7E20806CDDD2}" destId="{41F2DE46-EDF7-4C9C-9066-5E794C56DC39}" srcOrd="1" destOrd="0" presId="urn:microsoft.com/office/officeart/2005/8/layout/hList6"/>
    <dgm:cxn modelId="{B97BD6D7-015D-4A96-828C-9E5153AFA6F9}" type="presParOf" srcId="{4C31627E-6736-4B11-9A0D-7E20806CDDD2}" destId="{8C0B0A67-449C-4D95-9615-AE2DF8FB8A05}"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2000" dirty="0"/>
            <a:t>Documentation</a:t>
          </a:r>
          <a:endParaRPr lang="en-PH" sz="200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a:p>
      </dgm:t>
    </dgm:pt>
    <dgm:pt modelId="{C8F0D041-5792-DC4A-A814-2D20AA73C974}">
      <dgm:prSet custT="1"/>
      <dgm:spPr>
        <a:solidFill>
          <a:srgbClr val="3CBE99"/>
        </a:solidFill>
      </dgm:spPr>
      <dgm:t>
        <a:bodyPr/>
        <a:lstStyle/>
        <a:p>
          <a:pPr>
            <a:lnSpc>
              <a:spcPct val="114000"/>
            </a:lnSpc>
            <a:spcBef>
              <a:spcPts val="600"/>
            </a:spcBef>
            <a:spcAft>
              <a:spcPts val="600"/>
            </a:spcAft>
          </a:pPr>
          <a:r>
            <a:rPr lang="en-AU" sz="2000" dirty="0"/>
            <a:t>Sharing</a:t>
          </a:r>
          <a:endParaRPr lang="en-PH" sz="2000" dirty="0"/>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a:p>
      </dgm:t>
    </dgm:pt>
    <dgm:pt modelId="{94302FD2-876D-FC47-9A77-E0B1164E3077}">
      <dgm:prSet custT="1"/>
      <dgm:spPr/>
      <dgm:t>
        <a:bodyPr/>
        <a:lstStyle/>
        <a:p>
          <a:pPr>
            <a:lnSpc>
              <a:spcPct val="114000"/>
            </a:lnSpc>
            <a:spcBef>
              <a:spcPts val="600"/>
            </a:spcBef>
            <a:spcAft>
              <a:spcPts val="600"/>
            </a:spcAft>
          </a:pPr>
          <a:r>
            <a:rPr lang="en-AU" sz="2000" dirty="0"/>
            <a:t>Storage</a:t>
          </a:r>
          <a:endParaRPr lang="en-PH" sz="2000" dirty="0"/>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a:p>
      </dgm:t>
    </dgm:pt>
    <dgm:pt modelId="{34E84A4A-8D57-4348-BF23-4A90676A12D4}">
      <dgm:prSet custT="1"/>
      <dgm:spPr/>
      <dgm:t>
        <a:bodyPr/>
        <a:lstStyle/>
        <a:p>
          <a:pPr>
            <a:lnSpc>
              <a:spcPct val="114000"/>
            </a:lnSpc>
            <a:spcBef>
              <a:spcPts val="600"/>
            </a:spcBef>
            <a:spcAft>
              <a:spcPts val="600"/>
            </a:spcAft>
          </a:pPr>
          <a:r>
            <a:rPr lang="en-AU" sz="2000" dirty="0"/>
            <a:t>Use of Information</a:t>
          </a:r>
          <a:endParaRPr lang="en-PH" sz="2000" dirty="0"/>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a:p>
      </dgm:t>
    </dgm:pt>
    <dgm:pt modelId="{C6E0DBF1-4F85-4E67-9FED-AB24EB54C299}" type="pres">
      <dgm:prSet presAssocID="{ACD42CC5-35AA-3540-8A98-7B3AFD4DE18A}" presName="Name0" presStyleCnt="0">
        <dgm:presLayoutVars>
          <dgm:dir/>
          <dgm:resizeHandles val="exact"/>
        </dgm:presLayoutVars>
      </dgm:prSet>
      <dgm:spPr/>
    </dgm:pt>
    <dgm:pt modelId="{4585004D-45D5-41C5-9F44-95D682C8F04E}" type="pres">
      <dgm:prSet presAssocID="{3F53B831-ADFE-584B-B9FF-B645AD87C58F}" presName="node" presStyleLbl="node1" presStyleIdx="0" presStyleCnt="4">
        <dgm:presLayoutVars>
          <dgm:bulletEnabled val="1"/>
        </dgm:presLayoutVars>
      </dgm:prSet>
      <dgm:spPr/>
    </dgm:pt>
    <dgm:pt modelId="{4F5A0592-765C-4832-B47F-94B9FE98BDCD}" type="pres">
      <dgm:prSet presAssocID="{AF585789-0925-6942-918F-035146E014B7}" presName="sibTrans" presStyleCnt="0"/>
      <dgm:spPr/>
    </dgm:pt>
    <dgm:pt modelId="{DCAF4507-01FD-419E-A27E-3A808FDF7EB0}" type="pres">
      <dgm:prSet presAssocID="{C8F0D041-5792-DC4A-A814-2D20AA73C974}" presName="node" presStyleLbl="node1" presStyleIdx="1" presStyleCnt="4">
        <dgm:presLayoutVars>
          <dgm:bulletEnabled val="1"/>
        </dgm:presLayoutVars>
      </dgm:prSet>
      <dgm:spPr/>
    </dgm:pt>
    <dgm:pt modelId="{5C81093E-77E7-4BF2-9B63-090222E038D2}" type="pres">
      <dgm:prSet presAssocID="{DFBBF52F-98AD-704D-A084-0774304C2FA2}" presName="sibTrans" presStyleCnt="0"/>
      <dgm:spPr/>
    </dgm:pt>
    <dgm:pt modelId="{DB87094F-E0AF-44F2-948C-5902137F0B1B}" type="pres">
      <dgm:prSet presAssocID="{94302FD2-876D-FC47-9A77-E0B1164E3077}" presName="node" presStyleLbl="node1" presStyleIdx="2" presStyleCnt="4">
        <dgm:presLayoutVars>
          <dgm:bulletEnabled val="1"/>
        </dgm:presLayoutVars>
      </dgm:prSet>
      <dgm:spPr/>
    </dgm:pt>
    <dgm:pt modelId="{DA3D7199-823C-4304-95BA-07A79CC6D5EA}" type="pres">
      <dgm:prSet presAssocID="{571273F8-5564-A74F-8F8C-CA75309DB270}" presName="sibTrans" presStyleCnt="0"/>
      <dgm:spPr/>
    </dgm:pt>
    <dgm:pt modelId="{AB10189C-8E12-40C5-AED7-926201AC28E3}" type="pres">
      <dgm:prSet presAssocID="{34E84A4A-8D57-4348-BF23-4A90676A12D4}" presName="node" presStyleLbl="node1" presStyleIdx="3" presStyleCnt="4">
        <dgm:presLayoutVars>
          <dgm:bulletEnabled val="1"/>
        </dgm:presLayoutVars>
      </dgm:prSet>
      <dgm:spPr/>
    </dgm:pt>
  </dgm:ptLst>
  <dgm:cxnLst>
    <dgm:cxn modelId="{D729A200-FADB-40B7-A7F6-36927ACFD8F3}" type="presOf" srcId="{C8F0D041-5792-DC4A-A814-2D20AA73C974}" destId="{DCAF4507-01FD-419E-A27E-3A808FDF7EB0}" srcOrd="0" destOrd="0" presId="urn:microsoft.com/office/officeart/2005/8/layout/hList6"/>
    <dgm:cxn modelId="{8D75632C-1D8C-4B5D-9CA4-901A30AC3D4F}" type="presOf" srcId="{34E84A4A-8D57-4348-BF23-4A90676A12D4}" destId="{AB10189C-8E12-40C5-AED7-926201AC28E3}" srcOrd="0" destOrd="0" presId="urn:microsoft.com/office/officeart/2005/8/layout/hList6"/>
    <dgm:cxn modelId="{2F5A8730-F6AA-5847-820D-43626AE9E042}" srcId="{ACD42CC5-35AA-3540-8A98-7B3AFD4DE18A}" destId="{C8F0D041-5792-DC4A-A814-2D20AA73C974}" srcOrd="1" destOrd="0" parTransId="{583C3293-CEC5-DF47-9845-51B4B1E8D623}" sibTransId="{DFBBF52F-98AD-704D-A084-0774304C2FA2}"/>
    <dgm:cxn modelId="{66D1D64D-B62E-0E4B-8712-274DF4465F50}" srcId="{ACD42CC5-35AA-3540-8A98-7B3AFD4DE18A}" destId="{94302FD2-876D-FC47-9A77-E0B1164E3077}" srcOrd="2" destOrd="0" parTransId="{D6EF7518-1E2C-024C-9252-29DFFB642716}" sibTransId="{571273F8-5564-A74F-8F8C-CA75309DB270}"/>
    <dgm:cxn modelId="{D65C556E-F787-4BED-9C1C-F7C249076F7D}" type="presOf" srcId="{ACD42CC5-35AA-3540-8A98-7B3AFD4DE18A}" destId="{C6E0DBF1-4F85-4E67-9FED-AB24EB54C299}" srcOrd="0" destOrd="0" presId="urn:microsoft.com/office/officeart/2005/8/layout/hList6"/>
    <dgm:cxn modelId="{03F0DE88-2BFD-4980-B94A-F95E1C4079D0}" type="presOf" srcId="{94302FD2-876D-FC47-9A77-E0B1164E3077}" destId="{DB87094F-E0AF-44F2-948C-5902137F0B1B}" srcOrd="0" destOrd="0" presId="urn:microsoft.com/office/officeart/2005/8/layout/hList6"/>
    <dgm:cxn modelId="{1F6AEAAB-9809-49E8-9A66-1A44C55E4567}" type="presOf" srcId="{3F53B831-ADFE-584B-B9FF-B645AD87C58F}" destId="{4585004D-45D5-41C5-9F44-95D682C8F04E}" srcOrd="0" destOrd="0" presId="urn:microsoft.com/office/officeart/2005/8/layout/hList6"/>
    <dgm:cxn modelId="{CA5CDADD-10C3-1E46-8BC0-247063B192E1}" srcId="{ACD42CC5-35AA-3540-8A98-7B3AFD4DE18A}" destId="{34E84A4A-8D57-4348-BF23-4A90676A12D4}" srcOrd="3" destOrd="0" parTransId="{8F834CA8-7BC2-BB4D-881F-A92EAD828F21}" sibTransId="{94BAB083-DD0F-8640-B4DB-498B03694E7B}"/>
    <dgm:cxn modelId="{44D698E1-D313-7C4C-A1C5-B58CEFBFF9C5}" srcId="{ACD42CC5-35AA-3540-8A98-7B3AFD4DE18A}" destId="{3F53B831-ADFE-584B-B9FF-B645AD87C58F}" srcOrd="0" destOrd="0" parTransId="{5516D29C-13B1-0A4D-AB17-030409D72C3B}" sibTransId="{AF585789-0925-6942-918F-035146E014B7}"/>
    <dgm:cxn modelId="{66D64BF1-8197-4381-85FF-6671875CE7B2}" type="presParOf" srcId="{C6E0DBF1-4F85-4E67-9FED-AB24EB54C299}" destId="{4585004D-45D5-41C5-9F44-95D682C8F04E}" srcOrd="0" destOrd="0" presId="urn:microsoft.com/office/officeart/2005/8/layout/hList6"/>
    <dgm:cxn modelId="{5F7927C4-2C57-44E6-850B-BCCE0FAEA556}" type="presParOf" srcId="{C6E0DBF1-4F85-4E67-9FED-AB24EB54C299}" destId="{4F5A0592-765C-4832-B47F-94B9FE98BDCD}" srcOrd="1" destOrd="0" presId="urn:microsoft.com/office/officeart/2005/8/layout/hList6"/>
    <dgm:cxn modelId="{9C6649B4-5658-4219-A1B2-AFD5DA450DE5}" type="presParOf" srcId="{C6E0DBF1-4F85-4E67-9FED-AB24EB54C299}" destId="{DCAF4507-01FD-419E-A27E-3A808FDF7EB0}" srcOrd="2" destOrd="0" presId="urn:microsoft.com/office/officeart/2005/8/layout/hList6"/>
    <dgm:cxn modelId="{E79A968B-F87B-4131-BC11-8AC875773DDD}" type="presParOf" srcId="{C6E0DBF1-4F85-4E67-9FED-AB24EB54C299}" destId="{5C81093E-77E7-4BF2-9B63-090222E038D2}" srcOrd="3" destOrd="0" presId="urn:microsoft.com/office/officeart/2005/8/layout/hList6"/>
    <dgm:cxn modelId="{4071D332-5A5F-4BFE-BC11-AAF1D02D24CD}" type="presParOf" srcId="{C6E0DBF1-4F85-4E67-9FED-AB24EB54C299}" destId="{DB87094F-E0AF-44F2-948C-5902137F0B1B}" srcOrd="4" destOrd="0" presId="urn:microsoft.com/office/officeart/2005/8/layout/hList6"/>
    <dgm:cxn modelId="{F66EEBD0-942F-47A4-A328-AD4BA58864F5}" type="presParOf" srcId="{C6E0DBF1-4F85-4E67-9FED-AB24EB54C299}" destId="{DA3D7199-823C-4304-95BA-07A79CC6D5EA}" srcOrd="5" destOrd="0" presId="urn:microsoft.com/office/officeart/2005/8/layout/hList6"/>
    <dgm:cxn modelId="{E7DB0209-A959-48D3-8DAB-21A00A76148F}" type="presParOf" srcId="{C6E0DBF1-4F85-4E67-9FED-AB24EB54C299}" destId="{AB10189C-8E12-40C5-AED7-926201AC28E3}"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solidFill>
          <a:srgbClr val="458DCF"/>
        </a:solidFill>
      </dgm:spPr>
      <dgm:t>
        <a:bodyPr/>
        <a:lstStyle/>
        <a:p>
          <a:pPr>
            <a:lnSpc>
              <a:spcPct val="114000"/>
            </a:lnSpc>
            <a:spcBef>
              <a:spcPts val="600"/>
            </a:spcBef>
            <a:spcAft>
              <a:spcPts val="600"/>
            </a:spcAft>
          </a:pPr>
          <a:r>
            <a:rPr lang="en-AU" sz="1800"/>
            <a:t>Background</a:t>
          </a:r>
          <a:endParaRPr lang="en-PH" sz="1800" b="0" dirty="0"/>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b="0"/>
        </a:p>
      </dgm:t>
    </dgm:pt>
    <dgm:pt modelId="{F07167C3-7569-A248-B00F-8FCE4BDD2E6C}">
      <dgm:prSet custT="1"/>
      <dgm:spPr>
        <a:solidFill>
          <a:srgbClr val="42BDCA"/>
        </a:solidFill>
      </dgm:spPr>
      <dgm:t>
        <a:bodyPr/>
        <a:lstStyle/>
        <a:p>
          <a:pPr>
            <a:lnSpc>
              <a:spcPct val="114000"/>
            </a:lnSpc>
            <a:spcBef>
              <a:spcPts val="600"/>
            </a:spcBef>
            <a:spcAft>
              <a:spcPts val="600"/>
            </a:spcAft>
            <a:buFont typeface="Wingdings" pitchFamily="2" charset="2"/>
            <a:buChar char=""/>
          </a:pPr>
          <a:r>
            <a:rPr lang="en-AU" sz="1800"/>
            <a:t>Preferences</a:t>
          </a:r>
          <a:endParaRPr lang="en-PH" sz="1800" dirty="0"/>
        </a:p>
      </dgm:t>
    </dgm:pt>
    <dgm:pt modelId="{FA90D268-F4A8-6E4B-B27C-0EB7217AC5E1}" type="parTrans" cxnId="{DC9DFEAC-6E18-AD46-8A7F-5872015C7F03}">
      <dgm:prSet/>
      <dgm:spPr/>
      <dgm:t>
        <a:bodyPr/>
        <a:lstStyle/>
        <a:p>
          <a:pPr>
            <a:lnSpc>
              <a:spcPct val="114000"/>
            </a:lnSpc>
            <a:spcBef>
              <a:spcPts val="600"/>
            </a:spcBef>
            <a:spcAft>
              <a:spcPts val="600"/>
            </a:spcAft>
          </a:pPr>
          <a:endParaRPr lang="en-US"/>
        </a:p>
      </dgm:t>
    </dgm:pt>
    <dgm:pt modelId="{63C5374D-095E-3F41-B9C3-542D67DE50BF}" type="sibTrans" cxnId="{DC9DFEAC-6E18-AD46-8A7F-5872015C7F03}">
      <dgm:prSet/>
      <dgm:spPr/>
      <dgm:t>
        <a:bodyPr/>
        <a:lstStyle/>
        <a:p>
          <a:pPr>
            <a:lnSpc>
              <a:spcPct val="114000"/>
            </a:lnSpc>
            <a:spcBef>
              <a:spcPts val="600"/>
            </a:spcBef>
            <a:spcAft>
              <a:spcPts val="600"/>
            </a:spcAft>
          </a:pPr>
          <a:endParaRPr lang="en-US"/>
        </a:p>
      </dgm:t>
    </dgm:pt>
    <dgm:pt modelId="{49FC4D17-F5CA-0447-A15B-95AFF8999E72}">
      <dgm:prSet custT="1"/>
      <dgm:spPr>
        <a:solidFill>
          <a:srgbClr val="3CBE99"/>
        </a:solidFill>
      </dgm:spPr>
      <dgm:t>
        <a:bodyPr/>
        <a:lstStyle/>
        <a:p>
          <a:pPr>
            <a:lnSpc>
              <a:spcPct val="114000"/>
            </a:lnSpc>
            <a:spcBef>
              <a:spcPts val="600"/>
            </a:spcBef>
            <a:spcAft>
              <a:spcPts val="600"/>
            </a:spcAft>
            <a:buFont typeface="Wingdings" pitchFamily="2" charset="2"/>
            <a:buChar char=""/>
          </a:pPr>
          <a:r>
            <a:rPr lang="en-AU" sz="1800"/>
            <a:t>Lifestyle</a:t>
          </a:r>
          <a:endParaRPr lang="en-PH" sz="1800" dirty="0"/>
        </a:p>
      </dgm:t>
    </dgm:pt>
    <dgm:pt modelId="{B9601562-0E39-7643-A8FE-EADAB820A71C}" type="parTrans" cxnId="{6B9F8329-AAD8-6A45-A5F1-9157E93C9075}">
      <dgm:prSet/>
      <dgm:spPr/>
      <dgm:t>
        <a:bodyPr/>
        <a:lstStyle/>
        <a:p>
          <a:pPr>
            <a:lnSpc>
              <a:spcPct val="114000"/>
            </a:lnSpc>
            <a:spcBef>
              <a:spcPts val="600"/>
            </a:spcBef>
            <a:spcAft>
              <a:spcPts val="600"/>
            </a:spcAft>
          </a:pPr>
          <a:endParaRPr lang="en-US"/>
        </a:p>
      </dgm:t>
    </dgm:pt>
    <dgm:pt modelId="{E49B3C9B-EE88-7A4C-8075-838EDAA8EC02}" type="sibTrans" cxnId="{6B9F8329-AAD8-6A45-A5F1-9157E93C9075}">
      <dgm:prSet/>
      <dgm:spPr/>
      <dgm:t>
        <a:bodyPr/>
        <a:lstStyle/>
        <a:p>
          <a:pPr>
            <a:lnSpc>
              <a:spcPct val="114000"/>
            </a:lnSpc>
            <a:spcBef>
              <a:spcPts val="600"/>
            </a:spcBef>
            <a:spcAft>
              <a:spcPts val="600"/>
            </a:spcAft>
          </a:pPr>
          <a:endParaRPr lang="en-US"/>
        </a:p>
      </dgm:t>
    </dgm:pt>
    <dgm:pt modelId="{7E84C0C1-C96A-A446-B179-C0CB58B4460F}">
      <dgm:prSet custT="1"/>
      <dgm:spPr/>
      <dgm:t>
        <a:bodyPr/>
        <a:lstStyle/>
        <a:p>
          <a:pPr>
            <a:lnSpc>
              <a:spcPct val="114000"/>
            </a:lnSpc>
            <a:spcBef>
              <a:spcPts val="600"/>
            </a:spcBef>
            <a:spcAft>
              <a:spcPts val="600"/>
            </a:spcAft>
            <a:buFont typeface="Wingdings" pitchFamily="2" charset="2"/>
            <a:buChar char=""/>
          </a:pPr>
          <a:r>
            <a:rPr lang="en-AU" sz="1800"/>
            <a:t>Associations</a:t>
          </a:r>
          <a:endParaRPr lang="en-PH" sz="1800" dirty="0"/>
        </a:p>
      </dgm:t>
    </dgm:pt>
    <dgm:pt modelId="{44CC4450-5E99-E84E-9623-3E673F5B356D}" type="parTrans" cxnId="{F15E237F-6904-5946-B0BF-167A563C5723}">
      <dgm:prSet/>
      <dgm:spPr/>
      <dgm:t>
        <a:bodyPr/>
        <a:lstStyle/>
        <a:p>
          <a:pPr>
            <a:lnSpc>
              <a:spcPct val="114000"/>
            </a:lnSpc>
            <a:spcBef>
              <a:spcPts val="600"/>
            </a:spcBef>
            <a:spcAft>
              <a:spcPts val="600"/>
            </a:spcAft>
          </a:pPr>
          <a:endParaRPr lang="en-US"/>
        </a:p>
      </dgm:t>
    </dgm:pt>
    <dgm:pt modelId="{D96B0203-BAD5-DA47-A5CE-DD6C5093613F}" type="sibTrans" cxnId="{F15E237F-6904-5946-B0BF-167A563C5723}">
      <dgm:prSet/>
      <dgm:spPr/>
      <dgm:t>
        <a:bodyPr/>
        <a:lstStyle/>
        <a:p>
          <a:pPr>
            <a:lnSpc>
              <a:spcPct val="114000"/>
            </a:lnSpc>
            <a:spcBef>
              <a:spcPts val="600"/>
            </a:spcBef>
            <a:spcAft>
              <a:spcPts val="600"/>
            </a:spcAft>
          </a:pPr>
          <a:endParaRPr lang="en-US"/>
        </a:p>
      </dgm:t>
    </dgm:pt>
    <dgm:pt modelId="{87237806-700D-E545-AAB3-F0CF76CBEF60}">
      <dgm:prSet custT="1"/>
      <dgm:spPr/>
      <dgm:t>
        <a:bodyPr/>
        <a:lstStyle/>
        <a:p>
          <a:pPr>
            <a:lnSpc>
              <a:spcPct val="114000"/>
            </a:lnSpc>
            <a:spcBef>
              <a:spcPts val="600"/>
            </a:spcBef>
            <a:spcAft>
              <a:spcPts val="600"/>
            </a:spcAft>
            <a:buFont typeface="Wingdings" pitchFamily="2" charset="2"/>
            <a:buChar char=""/>
          </a:pPr>
          <a:r>
            <a:rPr lang="en-AU" sz="1800"/>
            <a:t>Beliefs</a:t>
          </a:r>
          <a:endParaRPr lang="en-PH" sz="1800" dirty="0"/>
        </a:p>
      </dgm:t>
    </dgm:pt>
    <dgm:pt modelId="{40DD0EA7-3D70-7745-90B9-2FDD78D7E7CC}" type="parTrans" cxnId="{2C833D83-0E34-4443-8A6C-E0D8C0ADB869}">
      <dgm:prSet/>
      <dgm:spPr/>
      <dgm:t>
        <a:bodyPr/>
        <a:lstStyle/>
        <a:p>
          <a:pPr>
            <a:lnSpc>
              <a:spcPct val="114000"/>
            </a:lnSpc>
            <a:spcBef>
              <a:spcPts val="600"/>
            </a:spcBef>
            <a:spcAft>
              <a:spcPts val="600"/>
            </a:spcAft>
          </a:pPr>
          <a:endParaRPr lang="en-US"/>
        </a:p>
      </dgm:t>
    </dgm:pt>
    <dgm:pt modelId="{C4FA655C-EA2D-1349-91D4-A3EDA4AB3B30}" type="sibTrans" cxnId="{2C833D83-0E34-4443-8A6C-E0D8C0ADB869}">
      <dgm:prSet/>
      <dgm:spPr/>
      <dgm:t>
        <a:bodyPr/>
        <a:lstStyle/>
        <a:p>
          <a:pPr>
            <a:lnSpc>
              <a:spcPct val="114000"/>
            </a:lnSpc>
            <a:spcBef>
              <a:spcPts val="600"/>
            </a:spcBef>
            <a:spcAft>
              <a:spcPts val="600"/>
            </a:spcAft>
          </a:pPr>
          <a:endParaRPr lang="en-US"/>
        </a:p>
      </dgm:t>
    </dgm:pt>
    <dgm:pt modelId="{55F6CD32-726A-D84E-8039-1FB13804C121}" type="pres">
      <dgm:prSet presAssocID="{ACD42CC5-35AA-3540-8A98-7B3AFD4DE18A}" presName="diagram" presStyleCnt="0">
        <dgm:presLayoutVars>
          <dgm:dir/>
          <dgm:resizeHandles val="exact"/>
        </dgm:presLayoutVars>
      </dgm:prSet>
      <dgm:spPr/>
    </dgm:pt>
    <dgm:pt modelId="{55C210EC-5D40-FD4B-9D55-C45C4DA62C03}" type="pres">
      <dgm:prSet presAssocID="{3F53B831-ADFE-584B-B9FF-B645AD87C58F}" presName="node" presStyleLbl="node1" presStyleIdx="0" presStyleCnt="5" custScaleY="143728" custLinFactNeighborX="-185" custLinFactNeighborY="-897">
        <dgm:presLayoutVars>
          <dgm:bulletEnabled val="1"/>
        </dgm:presLayoutVars>
      </dgm:prSet>
      <dgm:spPr/>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custScaleY="143728" custLinFactNeighborX="0">
        <dgm:presLayoutVars>
          <dgm:bulletEnabled val="1"/>
        </dgm:presLayoutVars>
      </dgm:prSet>
      <dgm:spPr/>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custScaleY="143728">
        <dgm:presLayoutVars>
          <dgm:bulletEnabled val="1"/>
        </dgm:presLayoutVars>
      </dgm:prSet>
      <dgm:spPr/>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custScaleY="143728">
        <dgm:presLayoutVars>
          <dgm:bulletEnabled val="1"/>
        </dgm:presLayoutVars>
      </dgm:prSet>
      <dgm:spPr/>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custScaleY="143728">
        <dgm:presLayoutVars>
          <dgm:bulletEnabled val="1"/>
        </dgm:presLayoutVars>
      </dgm:prSet>
      <dgm:spPr/>
    </dgm:pt>
  </dgm:ptLst>
  <dgm:cxnLst>
    <dgm:cxn modelId="{FF81EA05-AF21-894B-B53A-4AA3DCF72E50}" type="presOf" srcId="{49FC4D17-F5CA-0447-A15B-95AFF8999E72}" destId="{8D532AEE-7C09-3840-91B1-007290831E14}"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13FDF176-3688-904D-AE35-E24502B27A1C}" type="presOf" srcId="{F07167C3-7569-A248-B00F-8FCE4BDD2E6C}" destId="{2902ACDA-D61E-C64D-B1D7-C1E27431F0CE}" srcOrd="0" destOrd="0" presId="urn:microsoft.com/office/officeart/2005/8/layout/default"/>
    <dgm:cxn modelId="{F15E237F-6904-5946-B0BF-167A563C5723}" srcId="{ACD42CC5-35AA-3540-8A98-7B3AFD4DE18A}" destId="{7E84C0C1-C96A-A446-B179-C0CB58B4460F}" srcOrd="3" destOrd="0" parTransId="{44CC4450-5E99-E84E-9623-3E673F5B356D}" sibTransId="{D96B0203-BAD5-DA47-A5CE-DD6C5093613F}"/>
    <dgm:cxn modelId="{2C833D83-0E34-4443-8A6C-E0D8C0ADB869}" srcId="{ACD42CC5-35AA-3540-8A98-7B3AFD4DE18A}" destId="{87237806-700D-E545-AAB3-F0CF76CBEF60}" srcOrd="4" destOrd="0" parTransId="{40DD0EA7-3D70-7745-90B9-2FDD78D7E7CC}" sibTransId="{C4FA655C-EA2D-1349-91D4-A3EDA4AB3B30}"/>
    <dgm:cxn modelId="{DC9DFEAC-6E18-AD46-8A7F-5872015C7F03}" srcId="{ACD42CC5-35AA-3540-8A98-7B3AFD4DE18A}" destId="{F07167C3-7569-A248-B00F-8FCE4BDD2E6C}" srcOrd="1" destOrd="0" parTransId="{FA90D268-F4A8-6E4B-B27C-0EB7217AC5E1}" sibTransId="{63C5374D-095E-3F41-B9C3-542D67DE50BF}"/>
    <dgm:cxn modelId="{B048D6B1-D00B-AE49-941C-7EF2080310BE}" type="presOf" srcId="{3F53B831-ADFE-584B-B9FF-B645AD87C58F}" destId="{55C210EC-5D40-FD4B-9D55-C45C4DA62C03}"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029856F2-2FE8-1845-B1EB-15698F5D3E1F}" type="presOf" srcId="{ACD42CC5-35AA-3540-8A98-7B3AFD4DE18A}" destId="{55F6CD32-726A-D84E-8039-1FB13804C121}"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A89E7-54BD-4989-9C0C-810AC8EA4EAE}">
      <dsp:nvSpPr>
        <dsp:cNvPr id="0" name=""/>
        <dsp:cNvSpPr/>
      </dsp:nvSpPr>
      <dsp:spPr>
        <a:xfrm>
          <a:off x="0" y="393438"/>
          <a:ext cx="9950710" cy="10237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41528"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outlines the basic human rights that apply to everyone.</a:t>
          </a:r>
        </a:p>
      </dsp:txBody>
      <dsp:txXfrm>
        <a:off x="0" y="393438"/>
        <a:ext cx="9950710" cy="1023750"/>
      </dsp:txXfrm>
    </dsp:sp>
    <dsp:sp modelId="{13D5428C-8A30-45F8-91FF-5B20178320C8}">
      <dsp:nvSpPr>
        <dsp:cNvPr id="0" name=""/>
        <dsp:cNvSpPr/>
      </dsp:nvSpPr>
      <dsp:spPr>
        <a:xfrm>
          <a:off x="497535" y="9678"/>
          <a:ext cx="6965497"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b="1" kern="1200"/>
            <a:t>Universal Declaration of Human Rights (UDHR)</a:t>
          </a:r>
          <a:endParaRPr lang="en-AU" sz="2000" kern="1200" dirty="0"/>
        </a:p>
      </dsp:txBody>
      <dsp:txXfrm>
        <a:off x="535002" y="47145"/>
        <a:ext cx="6890563" cy="692586"/>
      </dsp:txXfrm>
    </dsp:sp>
    <dsp:sp modelId="{0A26CB82-CBB6-4CA8-A87C-B26A0E75FC56}">
      <dsp:nvSpPr>
        <dsp:cNvPr id="0" name=""/>
        <dsp:cNvSpPr/>
      </dsp:nvSpPr>
      <dsp:spPr>
        <a:xfrm>
          <a:off x="0" y="1941349"/>
          <a:ext cx="9950710" cy="13923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2286" tIns="541528" rIns="772286"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It contains general and specific obligations that aim to protect the rights of all persons with disability.</a:t>
          </a:r>
        </a:p>
      </dsp:txBody>
      <dsp:txXfrm>
        <a:off x="0" y="1941349"/>
        <a:ext cx="9950710" cy="1392300"/>
      </dsp:txXfrm>
    </dsp:sp>
    <dsp:sp modelId="{6BB67635-B766-47F0-8B3D-35A405122794}">
      <dsp:nvSpPr>
        <dsp:cNvPr id="0" name=""/>
        <dsp:cNvSpPr/>
      </dsp:nvSpPr>
      <dsp:spPr>
        <a:xfrm>
          <a:off x="497535" y="1557589"/>
          <a:ext cx="6965497"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279" tIns="0" rIns="263279" bIns="0" numCol="1" spcCol="1270" anchor="ctr" anchorCtr="0">
          <a:noAutofit/>
        </a:bodyPr>
        <a:lstStyle/>
        <a:p>
          <a:pPr marL="0" lvl="0" indent="0" algn="l" defTabSz="889000">
            <a:lnSpc>
              <a:spcPct val="114000"/>
            </a:lnSpc>
            <a:spcBef>
              <a:spcPct val="0"/>
            </a:spcBef>
            <a:spcAft>
              <a:spcPts val="600"/>
            </a:spcAft>
            <a:buNone/>
          </a:pPr>
          <a:r>
            <a:rPr lang="en-US" sz="2000" b="1" kern="1200"/>
            <a:t>Convention on the Rights of Persons with Disability (CRPD)</a:t>
          </a:r>
          <a:endParaRPr lang="en-US" sz="2000" b="1" kern="1200" dirty="0"/>
        </a:p>
      </dsp:txBody>
      <dsp:txXfrm>
        <a:off x="535002" y="1595056"/>
        <a:ext cx="6890563" cy="6925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ECDE21-6E27-4C14-8656-AF4AD9B7E01B}">
      <dsp:nvSpPr>
        <dsp:cNvPr id="0" name=""/>
        <dsp:cNvSpPr/>
      </dsp:nvSpPr>
      <dsp:spPr>
        <a:xfrm>
          <a:off x="428046" y="0"/>
          <a:ext cx="2928611" cy="151600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3000"/>
            </a:lnSpc>
            <a:spcBef>
              <a:spcPct val="0"/>
            </a:spcBef>
            <a:spcAft>
              <a:spcPts val="600"/>
            </a:spcAft>
            <a:buFont typeface="Wingdings" pitchFamily="2" charset="2"/>
            <a:buNone/>
          </a:pPr>
          <a:r>
            <a:rPr lang="en-AU" sz="2000" b="0" kern="1200"/>
            <a:t>Genetic Disorders </a:t>
          </a:r>
          <a:endParaRPr lang="en-US" sz="2000" b="0" kern="1200" dirty="0"/>
        </a:p>
      </dsp:txBody>
      <dsp:txXfrm>
        <a:off x="428046" y="0"/>
        <a:ext cx="2928611" cy="1516001"/>
      </dsp:txXfrm>
    </dsp:sp>
    <dsp:sp modelId="{2765EBA6-33D0-4405-A5F7-EF443DB1FBFC}">
      <dsp:nvSpPr>
        <dsp:cNvPr id="0" name=""/>
        <dsp:cNvSpPr/>
      </dsp:nvSpPr>
      <dsp:spPr>
        <a:xfrm>
          <a:off x="3609324" y="0"/>
          <a:ext cx="2928611" cy="151600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3000"/>
            </a:lnSpc>
            <a:spcBef>
              <a:spcPct val="0"/>
            </a:spcBef>
            <a:spcAft>
              <a:spcPts val="600"/>
            </a:spcAft>
            <a:buFont typeface="Wingdings" pitchFamily="2" charset="2"/>
            <a:buNone/>
          </a:pPr>
          <a:r>
            <a:rPr lang="en-AU" sz="2000" b="0" kern="1200"/>
            <a:t>Physical Trauma</a:t>
          </a:r>
          <a:endParaRPr lang="en-PH" sz="2000" b="0" kern="1200" dirty="0"/>
        </a:p>
      </dsp:txBody>
      <dsp:txXfrm>
        <a:off x="3609324" y="0"/>
        <a:ext cx="2928611" cy="1516001"/>
      </dsp:txXfrm>
    </dsp:sp>
    <dsp:sp modelId="{3C3DF265-781D-4160-9C97-0F1505727A51}">
      <dsp:nvSpPr>
        <dsp:cNvPr id="0" name=""/>
        <dsp:cNvSpPr/>
      </dsp:nvSpPr>
      <dsp:spPr>
        <a:xfrm>
          <a:off x="6760459" y="0"/>
          <a:ext cx="2928611" cy="151600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3000"/>
            </a:lnSpc>
            <a:spcBef>
              <a:spcPct val="0"/>
            </a:spcBef>
            <a:spcAft>
              <a:spcPts val="600"/>
            </a:spcAft>
            <a:buFont typeface="Wingdings" pitchFamily="2" charset="2"/>
            <a:buNone/>
          </a:pPr>
          <a:r>
            <a:rPr lang="en-AU" sz="2000" b="0" kern="1200"/>
            <a:t>Psychological Trauma</a:t>
          </a:r>
          <a:endParaRPr lang="en-PH" sz="2000" b="0" kern="1200" dirty="0"/>
        </a:p>
      </dsp:txBody>
      <dsp:txXfrm>
        <a:off x="6760459" y="0"/>
        <a:ext cx="2928611" cy="1516001"/>
      </dsp:txXfrm>
    </dsp:sp>
    <dsp:sp modelId="{ED1F32E6-6013-4EF3-AC1E-E4A5F10D3146}">
      <dsp:nvSpPr>
        <dsp:cNvPr id="0" name=""/>
        <dsp:cNvSpPr/>
      </dsp:nvSpPr>
      <dsp:spPr>
        <a:xfrm>
          <a:off x="2018685" y="1771346"/>
          <a:ext cx="2928611" cy="1516001"/>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3000"/>
            </a:lnSpc>
            <a:spcBef>
              <a:spcPct val="0"/>
            </a:spcBef>
            <a:spcAft>
              <a:spcPts val="600"/>
            </a:spcAft>
            <a:buFont typeface="Wingdings" pitchFamily="2" charset="2"/>
            <a:buNone/>
          </a:pPr>
          <a:r>
            <a:rPr lang="en-AU" sz="2000" b="0" kern="1200"/>
            <a:t>Chronic Lifestyle Conditions</a:t>
          </a:r>
          <a:endParaRPr lang="en-PH" sz="2000" b="0" kern="1200" dirty="0"/>
        </a:p>
      </dsp:txBody>
      <dsp:txXfrm>
        <a:off x="2018685" y="1771346"/>
        <a:ext cx="2928611" cy="1516001"/>
      </dsp:txXfrm>
    </dsp:sp>
    <dsp:sp modelId="{C2DA5E5F-0ADC-40B1-9A9C-A6E07FBAD3AE}">
      <dsp:nvSpPr>
        <dsp:cNvPr id="0" name=""/>
        <dsp:cNvSpPr/>
      </dsp:nvSpPr>
      <dsp:spPr>
        <a:xfrm>
          <a:off x="5169820" y="1771346"/>
          <a:ext cx="2928611" cy="151600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3000"/>
            </a:lnSpc>
            <a:spcBef>
              <a:spcPct val="0"/>
            </a:spcBef>
            <a:spcAft>
              <a:spcPts val="600"/>
            </a:spcAft>
            <a:buFont typeface="Wingdings" pitchFamily="2" charset="2"/>
            <a:buNone/>
          </a:pPr>
          <a:r>
            <a:rPr lang="en-AU" sz="2000" b="0" kern="1200"/>
            <a:t>Acquired Brain Injury</a:t>
          </a:r>
          <a:endParaRPr lang="en-PH" sz="2000" b="0" kern="1200" dirty="0"/>
        </a:p>
      </dsp:txBody>
      <dsp:txXfrm>
        <a:off x="5169820" y="1771346"/>
        <a:ext cx="2928611" cy="15160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94EB5-7591-4653-8E84-B942CBBB572B}">
      <dsp:nvSpPr>
        <dsp:cNvPr id="0" name=""/>
        <dsp:cNvSpPr/>
      </dsp:nvSpPr>
      <dsp:spPr>
        <a:xfrm>
          <a:off x="530225" y="3023"/>
          <a:ext cx="4321024" cy="154955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t>Pain</a:t>
          </a:r>
          <a:endParaRPr lang="en-AU" sz="2000" kern="1200" dirty="0"/>
        </a:p>
      </dsp:txBody>
      <dsp:txXfrm>
        <a:off x="530225" y="3023"/>
        <a:ext cx="4321024" cy="1549559"/>
      </dsp:txXfrm>
    </dsp:sp>
    <dsp:sp modelId="{DAE9EF74-AA73-41EF-A59B-3BA028C90786}">
      <dsp:nvSpPr>
        <dsp:cNvPr id="0" name=""/>
        <dsp:cNvSpPr/>
      </dsp:nvSpPr>
      <dsp:spPr>
        <a:xfrm>
          <a:off x="5109509" y="3023"/>
          <a:ext cx="4321024" cy="154955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Infection of wounds</a:t>
          </a:r>
        </a:p>
      </dsp:txBody>
      <dsp:txXfrm>
        <a:off x="5109509" y="3023"/>
        <a:ext cx="4321024" cy="1549559"/>
      </dsp:txXfrm>
    </dsp:sp>
    <dsp:sp modelId="{0420C247-CF56-4811-8D20-62E17E8272CB}">
      <dsp:nvSpPr>
        <dsp:cNvPr id="0" name=""/>
        <dsp:cNvSpPr/>
      </dsp:nvSpPr>
      <dsp:spPr>
        <a:xfrm>
          <a:off x="530225" y="1810842"/>
          <a:ext cx="4321024" cy="154955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Blood loss and complications stemming from having a low blood count</a:t>
          </a:r>
          <a:endParaRPr lang="en-US" sz="2000" kern="1200" dirty="0"/>
        </a:p>
      </dsp:txBody>
      <dsp:txXfrm>
        <a:off x="530225" y="1810842"/>
        <a:ext cx="4321024" cy="1549559"/>
      </dsp:txXfrm>
    </dsp:sp>
    <dsp:sp modelId="{64A8FD5B-49A2-45CC-9CC1-67E77A280597}">
      <dsp:nvSpPr>
        <dsp:cNvPr id="0" name=""/>
        <dsp:cNvSpPr/>
      </dsp:nvSpPr>
      <dsp:spPr>
        <a:xfrm>
          <a:off x="5109509" y="1810842"/>
          <a:ext cx="4321024" cy="154955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Organ failure</a:t>
          </a:r>
          <a:endParaRPr lang="en-US" sz="2000" kern="1200" dirty="0"/>
        </a:p>
      </dsp:txBody>
      <dsp:txXfrm>
        <a:off x="5109509" y="1810842"/>
        <a:ext cx="4321024" cy="1549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21BB-5ADD-0F41-A554-0E52F94E03A7}">
      <dsp:nvSpPr>
        <dsp:cNvPr id="0" name=""/>
        <dsp:cNvSpPr/>
      </dsp:nvSpPr>
      <dsp:spPr>
        <a:xfrm>
          <a:off x="0" y="69902"/>
          <a:ext cx="10086974" cy="5616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Seeing or mourning the death of a close relative or loved one</a:t>
          </a:r>
          <a:endParaRPr lang="en-US" sz="2000" b="0" kern="1200" dirty="0"/>
        </a:p>
      </dsp:txBody>
      <dsp:txXfrm>
        <a:off x="27415" y="97317"/>
        <a:ext cx="10032144" cy="506770"/>
      </dsp:txXfrm>
    </dsp:sp>
    <dsp:sp modelId="{EF68843F-A135-F14B-A06B-4AEB09904125}">
      <dsp:nvSpPr>
        <dsp:cNvPr id="0" name=""/>
        <dsp:cNvSpPr/>
      </dsp:nvSpPr>
      <dsp:spPr>
        <a:xfrm>
          <a:off x="0" y="707853"/>
          <a:ext cx="10086974" cy="5616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Witnessing a violent and horrific injury or death</a:t>
          </a:r>
          <a:endParaRPr lang="en-PH" sz="2000" b="0" kern="1200" dirty="0"/>
        </a:p>
      </dsp:txBody>
      <dsp:txXfrm>
        <a:off x="27415" y="735268"/>
        <a:ext cx="10032144" cy="506770"/>
      </dsp:txXfrm>
    </dsp:sp>
    <dsp:sp modelId="{2D789E40-EB16-FD47-8E51-345CF125D3BA}">
      <dsp:nvSpPr>
        <dsp:cNvPr id="0" name=""/>
        <dsp:cNvSpPr/>
      </dsp:nvSpPr>
      <dsp:spPr>
        <a:xfrm>
          <a:off x="0" y="1355853"/>
          <a:ext cx="10086974" cy="5616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Surviving a severe car accident or any life-threatening accidents</a:t>
          </a:r>
          <a:endParaRPr lang="en-PH" sz="2000" b="0" kern="1200" dirty="0"/>
        </a:p>
      </dsp:txBody>
      <dsp:txXfrm>
        <a:off x="27415" y="1383268"/>
        <a:ext cx="10032144" cy="506770"/>
      </dsp:txXfrm>
    </dsp:sp>
    <dsp:sp modelId="{39731331-AAE7-9940-B20E-7120B8BA6684}">
      <dsp:nvSpPr>
        <dsp:cNvPr id="0" name=""/>
        <dsp:cNvSpPr/>
      </dsp:nvSpPr>
      <dsp:spPr>
        <a:xfrm>
          <a:off x="0" y="2003853"/>
          <a:ext cx="10086974" cy="56160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Having to endure sexual abuse or other forms of abuse</a:t>
          </a:r>
          <a:endParaRPr lang="en-PH" sz="2000" b="0" kern="1200" dirty="0"/>
        </a:p>
      </dsp:txBody>
      <dsp:txXfrm>
        <a:off x="27415" y="2031268"/>
        <a:ext cx="10032144" cy="506770"/>
      </dsp:txXfrm>
    </dsp:sp>
    <dsp:sp modelId="{6D9F97BD-65F2-0645-91FB-9C8E3BF37645}">
      <dsp:nvSpPr>
        <dsp:cNvPr id="0" name=""/>
        <dsp:cNvSpPr/>
      </dsp:nvSpPr>
      <dsp:spPr>
        <a:xfrm>
          <a:off x="0" y="2651853"/>
          <a:ext cx="10086974" cy="56160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War or terrorist attacks</a:t>
          </a:r>
          <a:endParaRPr lang="en-PH" sz="2000" b="0" kern="1200" dirty="0"/>
        </a:p>
      </dsp:txBody>
      <dsp:txXfrm>
        <a:off x="27415" y="2679268"/>
        <a:ext cx="10032144" cy="506770"/>
      </dsp:txXfrm>
    </dsp:sp>
    <dsp:sp modelId="{6C4CD7F2-D0A5-FF45-95F5-16E4A442682C}">
      <dsp:nvSpPr>
        <dsp:cNvPr id="0" name=""/>
        <dsp:cNvSpPr/>
      </dsp:nvSpPr>
      <dsp:spPr>
        <a:xfrm>
          <a:off x="0" y="3299853"/>
          <a:ext cx="10086974" cy="561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AU" sz="2000" b="0" kern="1200"/>
            <a:t>Natural or man-made disasters</a:t>
          </a:r>
          <a:endParaRPr lang="en-PH" sz="2000" b="0" kern="1200" dirty="0"/>
        </a:p>
      </dsp:txBody>
      <dsp:txXfrm>
        <a:off x="27415" y="3327268"/>
        <a:ext cx="10032144" cy="5067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EB76C-B8BA-B044-81E2-CF043F63B88F}">
      <dsp:nvSpPr>
        <dsp:cNvPr id="0" name=""/>
        <dsp:cNvSpPr/>
      </dsp:nvSpPr>
      <dsp:spPr>
        <a:xfrm>
          <a:off x="1" y="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Anxiety</a:t>
          </a:r>
          <a:endParaRPr lang="en-PH" sz="2000" b="0" kern="1200" dirty="0"/>
        </a:p>
      </dsp:txBody>
      <dsp:txXfrm>
        <a:off x="1" y="0"/>
        <a:ext cx="2344433" cy="1406660"/>
      </dsp:txXfrm>
    </dsp:sp>
    <dsp:sp modelId="{D7212878-2832-4C44-AD3E-5851A62B1D7B}">
      <dsp:nvSpPr>
        <dsp:cNvPr id="0" name=""/>
        <dsp:cNvSpPr/>
      </dsp:nvSpPr>
      <dsp:spPr>
        <a:xfrm>
          <a:off x="2581831" y="4144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Depression</a:t>
          </a:r>
          <a:endParaRPr lang="en-PH" sz="2000" b="0" kern="1200" dirty="0"/>
        </a:p>
      </dsp:txBody>
      <dsp:txXfrm>
        <a:off x="2581831" y="41440"/>
        <a:ext cx="2344433" cy="1406660"/>
      </dsp:txXfrm>
    </dsp:sp>
    <dsp:sp modelId="{7AD8BAB9-382E-A04C-B0EF-99A4C0E01753}">
      <dsp:nvSpPr>
        <dsp:cNvPr id="0" name=""/>
        <dsp:cNvSpPr/>
      </dsp:nvSpPr>
      <dsp:spPr>
        <a:xfrm>
          <a:off x="5160708" y="4144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Eating Disorders</a:t>
          </a:r>
          <a:endParaRPr lang="en-PH" sz="2000" b="0" kern="1200" dirty="0"/>
        </a:p>
      </dsp:txBody>
      <dsp:txXfrm>
        <a:off x="5160708" y="41440"/>
        <a:ext cx="2344433" cy="1406660"/>
      </dsp:txXfrm>
    </dsp:sp>
    <dsp:sp modelId="{853CF8D9-5462-1845-AEF0-17276B1E26D1}">
      <dsp:nvSpPr>
        <dsp:cNvPr id="0" name=""/>
        <dsp:cNvSpPr/>
      </dsp:nvSpPr>
      <dsp:spPr>
        <a:xfrm>
          <a:off x="7739585" y="41440"/>
          <a:ext cx="2344433" cy="140666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Personality Disorders</a:t>
          </a:r>
          <a:endParaRPr lang="en-PH" sz="2000" b="0" kern="1200" dirty="0"/>
        </a:p>
      </dsp:txBody>
      <dsp:txXfrm>
        <a:off x="7739585" y="41440"/>
        <a:ext cx="2344433" cy="1406660"/>
      </dsp:txXfrm>
    </dsp:sp>
    <dsp:sp modelId="{78F154BA-411E-524F-884C-1D64C30BC2AB}">
      <dsp:nvSpPr>
        <dsp:cNvPr id="0" name=""/>
        <dsp:cNvSpPr/>
      </dsp:nvSpPr>
      <dsp:spPr>
        <a:xfrm>
          <a:off x="1292393" y="1682544"/>
          <a:ext cx="2344433" cy="14066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Psychosis</a:t>
          </a:r>
          <a:endParaRPr lang="en-PH" sz="2000" b="0" kern="1200" dirty="0"/>
        </a:p>
      </dsp:txBody>
      <dsp:txXfrm>
        <a:off x="1292393" y="1682544"/>
        <a:ext cx="2344433" cy="1406660"/>
      </dsp:txXfrm>
    </dsp:sp>
    <dsp:sp modelId="{019F8C1E-74EA-704C-9152-AE3F992ED08E}">
      <dsp:nvSpPr>
        <dsp:cNvPr id="0" name=""/>
        <dsp:cNvSpPr/>
      </dsp:nvSpPr>
      <dsp:spPr>
        <a:xfrm>
          <a:off x="3871270" y="1682544"/>
          <a:ext cx="2344433" cy="1406660"/>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Schizophrenia</a:t>
          </a:r>
          <a:endParaRPr lang="en-PH" sz="2000" b="0" kern="1200" dirty="0"/>
        </a:p>
      </dsp:txBody>
      <dsp:txXfrm>
        <a:off x="3871270" y="1682544"/>
        <a:ext cx="2344433" cy="1406660"/>
      </dsp:txXfrm>
    </dsp:sp>
    <dsp:sp modelId="{DEA7D062-8A2B-DB48-BC9A-0959DA4BF5B8}">
      <dsp:nvSpPr>
        <dsp:cNvPr id="0" name=""/>
        <dsp:cNvSpPr/>
      </dsp:nvSpPr>
      <dsp:spPr>
        <a:xfrm>
          <a:off x="6450147" y="168254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Substance Abuse </a:t>
          </a:r>
          <a:endParaRPr lang="en-PH" sz="2000" b="0" kern="1200" dirty="0"/>
        </a:p>
      </dsp:txBody>
      <dsp:txXfrm>
        <a:off x="6450147" y="1682544"/>
        <a:ext cx="2344433" cy="14066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65D7E-42C8-498E-B7C0-66E1427EE3EA}">
      <dsp:nvSpPr>
        <dsp:cNvPr id="0" name=""/>
        <dsp:cNvSpPr/>
      </dsp:nvSpPr>
      <dsp:spPr>
        <a:xfrm rot="16200000">
          <a:off x="-223478" y="228817"/>
          <a:ext cx="2331217" cy="1873581"/>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Tobacco use</a:t>
          </a:r>
          <a:endParaRPr lang="en-AU" sz="2000" kern="1200" dirty="0"/>
        </a:p>
      </dsp:txBody>
      <dsp:txXfrm rot="5400000">
        <a:off x="5340" y="466242"/>
        <a:ext cx="1873581" cy="1398731"/>
      </dsp:txXfrm>
    </dsp:sp>
    <dsp:sp modelId="{A5E0CE5E-49EB-4BE2-BA49-12E8D0ADF568}">
      <dsp:nvSpPr>
        <dsp:cNvPr id="0" name=""/>
        <dsp:cNvSpPr/>
      </dsp:nvSpPr>
      <dsp:spPr>
        <a:xfrm rot="16200000">
          <a:off x="1790622" y="228817"/>
          <a:ext cx="2331217" cy="1873581"/>
        </a:xfrm>
        <a:prstGeom prst="flowChartManualOperation">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High body mass</a:t>
          </a:r>
          <a:endParaRPr lang="en-US" sz="2000" kern="1200" dirty="0"/>
        </a:p>
      </dsp:txBody>
      <dsp:txXfrm rot="5400000">
        <a:off x="2019440" y="466242"/>
        <a:ext cx="1873581" cy="1398731"/>
      </dsp:txXfrm>
    </dsp:sp>
    <dsp:sp modelId="{1C7439BE-08C7-445C-8404-0CFB62A9FF23}">
      <dsp:nvSpPr>
        <dsp:cNvPr id="0" name=""/>
        <dsp:cNvSpPr/>
      </dsp:nvSpPr>
      <dsp:spPr>
        <a:xfrm rot="16200000">
          <a:off x="3804722" y="228817"/>
          <a:ext cx="2331217" cy="1873581"/>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High alcohol use</a:t>
          </a:r>
        </a:p>
      </dsp:txBody>
      <dsp:txXfrm rot="5400000">
        <a:off x="4033540" y="466242"/>
        <a:ext cx="1873581" cy="1398731"/>
      </dsp:txXfrm>
    </dsp:sp>
    <dsp:sp modelId="{8D893B9B-0D4C-4535-AA2F-37C71C887732}">
      <dsp:nvSpPr>
        <dsp:cNvPr id="0" name=""/>
        <dsp:cNvSpPr/>
      </dsp:nvSpPr>
      <dsp:spPr>
        <a:xfrm rot="16200000">
          <a:off x="5818823" y="228817"/>
          <a:ext cx="2331217" cy="1873581"/>
        </a:xfrm>
        <a:prstGeom prst="flowChartManualOperati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Physical inactivity</a:t>
          </a:r>
          <a:endParaRPr lang="en-US" sz="2000" kern="1200" dirty="0"/>
        </a:p>
      </dsp:txBody>
      <dsp:txXfrm rot="5400000">
        <a:off x="6047641" y="466242"/>
        <a:ext cx="1873581" cy="1398731"/>
      </dsp:txXfrm>
    </dsp:sp>
    <dsp:sp modelId="{F802B3F6-E2F2-4A38-82E0-9CD14EBBE091}">
      <dsp:nvSpPr>
        <dsp:cNvPr id="0" name=""/>
        <dsp:cNvSpPr/>
      </dsp:nvSpPr>
      <dsp:spPr>
        <a:xfrm rot="16200000">
          <a:off x="7832924" y="228817"/>
          <a:ext cx="2331217" cy="1873581"/>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High blood pressure</a:t>
          </a:r>
          <a:endParaRPr lang="en-US" sz="2000" kern="1200" dirty="0"/>
        </a:p>
      </dsp:txBody>
      <dsp:txXfrm rot="5400000">
        <a:off x="8061742" y="466242"/>
        <a:ext cx="1873581" cy="13987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8689F0-A6B2-384E-8FF3-3DAFB53B7E56}">
      <dsp:nvSpPr>
        <dsp:cNvPr id="0" name=""/>
        <dsp:cNvSpPr/>
      </dsp:nvSpPr>
      <dsp:spPr>
        <a:xfrm>
          <a:off x="2955" y="310190"/>
          <a:ext cx="2344433" cy="14066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Arthritis</a:t>
          </a:r>
          <a:endParaRPr lang="en-AU" sz="1800" b="0" kern="1200" dirty="0"/>
        </a:p>
      </dsp:txBody>
      <dsp:txXfrm>
        <a:off x="2955" y="310190"/>
        <a:ext cx="2344433" cy="1406660"/>
      </dsp:txXfrm>
    </dsp:sp>
    <dsp:sp modelId="{6954804B-0CC0-B442-BD64-410BA83E4A7B}">
      <dsp:nvSpPr>
        <dsp:cNvPr id="0" name=""/>
        <dsp:cNvSpPr/>
      </dsp:nvSpPr>
      <dsp:spPr>
        <a:xfrm>
          <a:off x="2581831" y="310190"/>
          <a:ext cx="2344433" cy="1406660"/>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Asthma</a:t>
          </a:r>
          <a:endParaRPr lang="en-AU" sz="1800" b="0" kern="1200" dirty="0"/>
        </a:p>
      </dsp:txBody>
      <dsp:txXfrm>
        <a:off x="2581831" y="310190"/>
        <a:ext cx="2344433" cy="1406660"/>
      </dsp:txXfrm>
    </dsp:sp>
    <dsp:sp modelId="{146A4CD9-306B-A04B-BC35-CB0911FFEBB9}">
      <dsp:nvSpPr>
        <dsp:cNvPr id="0" name=""/>
        <dsp:cNvSpPr/>
      </dsp:nvSpPr>
      <dsp:spPr>
        <a:xfrm>
          <a:off x="5160708" y="310190"/>
          <a:ext cx="2344433" cy="1406660"/>
        </a:xfrm>
        <a:prstGeom prst="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Back Problems</a:t>
          </a:r>
          <a:endParaRPr lang="en-AU" sz="1800" b="0" kern="1200" dirty="0"/>
        </a:p>
      </dsp:txBody>
      <dsp:txXfrm>
        <a:off x="5160708" y="310190"/>
        <a:ext cx="2344433" cy="1406660"/>
      </dsp:txXfrm>
    </dsp:sp>
    <dsp:sp modelId="{28B6308F-54D0-BA4F-B72C-85A95996CD35}">
      <dsp:nvSpPr>
        <dsp:cNvPr id="0" name=""/>
        <dsp:cNvSpPr/>
      </dsp:nvSpPr>
      <dsp:spPr>
        <a:xfrm>
          <a:off x="7739585" y="310190"/>
          <a:ext cx="2344433" cy="14066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Cancer</a:t>
          </a:r>
          <a:endParaRPr lang="en-AU" sz="1800" b="0" kern="1200" dirty="0"/>
        </a:p>
      </dsp:txBody>
      <dsp:txXfrm>
        <a:off x="7739585" y="310190"/>
        <a:ext cx="2344433" cy="1406660"/>
      </dsp:txXfrm>
    </dsp:sp>
    <dsp:sp modelId="{8ED58F64-1129-7B45-8A8F-362DB957F84D}">
      <dsp:nvSpPr>
        <dsp:cNvPr id="0" name=""/>
        <dsp:cNvSpPr/>
      </dsp:nvSpPr>
      <dsp:spPr>
        <a:xfrm>
          <a:off x="2955" y="1951294"/>
          <a:ext cx="2344433" cy="1406660"/>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Chronic Obstructive Pulmonary Disease</a:t>
          </a:r>
          <a:endParaRPr lang="en-AU" sz="1800" b="0" kern="1200" dirty="0"/>
        </a:p>
      </dsp:txBody>
      <dsp:txXfrm>
        <a:off x="2955" y="1951294"/>
        <a:ext cx="2344433" cy="1406660"/>
      </dsp:txXfrm>
    </dsp:sp>
    <dsp:sp modelId="{D1D0F04A-97F8-7C47-8C53-7F59965BEFB8}">
      <dsp:nvSpPr>
        <dsp:cNvPr id="0" name=""/>
        <dsp:cNvSpPr/>
      </dsp:nvSpPr>
      <dsp:spPr>
        <a:xfrm>
          <a:off x="2581831" y="1951294"/>
          <a:ext cx="2344433" cy="1406660"/>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Cardiovascular disease</a:t>
          </a:r>
          <a:endParaRPr lang="en-AU" sz="1800" b="0" kern="1200" dirty="0"/>
        </a:p>
      </dsp:txBody>
      <dsp:txXfrm>
        <a:off x="2581831" y="1951294"/>
        <a:ext cx="2344433" cy="1406660"/>
      </dsp:txXfrm>
    </dsp:sp>
    <dsp:sp modelId="{A00E017E-AEAE-5A4A-A252-DE9DA6325061}">
      <dsp:nvSpPr>
        <dsp:cNvPr id="0" name=""/>
        <dsp:cNvSpPr/>
      </dsp:nvSpPr>
      <dsp:spPr>
        <a:xfrm>
          <a:off x="5160708" y="1951294"/>
          <a:ext cx="2344433" cy="1406660"/>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Diabetes Mellitus</a:t>
          </a:r>
          <a:endParaRPr lang="en-AU" sz="1800" b="0" kern="1200" dirty="0"/>
        </a:p>
      </dsp:txBody>
      <dsp:txXfrm>
        <a:off x="5160708" y="1951294"/>
        <a:ext cx="2344433" cy="1406660"/>
      </dsp:txXfrm>
    </dsp:sp>
    <dsp:sp modelId="{FB7B2F5D-F94A-3C47-AB11-3DA97835611A}">
      <dsp:nvSpPr>
        <dsp:cNvPr id="0" name=""/>
        <dsp:cNvSpPr/>
      </dsp:nvSpPr>
      <dsp:spPr>
        <a:xfrm>
          <a:off x="7739585" y="1951294"/>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Mental or Behavioural Conditions</a:t>
          </a:r>
          <a:endParaRPr lang="en-AU" sz="1800" b="0" kern="1200" dirty="0"/>
        </a:p>
      </dsp:txBody>
      <dsp:txXfrm>
        <a:off x="7739585" y="1951294"/>
        <a:ext cx="2344433" cy="14066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4A1539-F448-4578-A063-B8F063E19A82}">
      <dsp:nvSpPr>
        <dsp:cNvPr id="0" name=""/>
        <dsp:cNvSpPr/>
      </dsp:nvSpPr>
      <dsp:spPr>
        <a:xfrm>
          <a:off x="0" y="487706"/>
          <a:ext cx="3097036" cy="185822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Difficulty speaking</a:t>
          </a:r>
          <a:endParaRPr lang="en-AU" sz="2000" kern="1200" dirty="0"/>
        </a:p>
      </dsp:txBody>
      <dsp:txXfrm>
        <a:off x="0" y="487706"/>
        <a:ext cx="3097036" cy="1858221"/>
      </dsp:txXfrm>
    </dsp:sp>
    <dsp:sp modelId="{064F624F-E8B3-4BE8-8DCE-7EC447F76AD4}">
      <dsp:nvSpPr>
        <dsp:cNvPr id="0" name=""/>
        <dsp:cNvSpPr/>
      </dsp:nvSpPr>
      <dsp:spPr>
        <a:xfrm>
          <a:off x="3406740" y="487706"/>
          <a:ext cx="3097036" cy="185822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Difficulty sleeping</a:t>
          </a:r>
          <a:endParaRPr lang="en-US" sz="2000" kern="1200" dirty="0"/>
        </a:p>
      </dsp:txBody>
      <dsp:txXfrm>
        <a:off x="3406740" y="487706"/>
        <a:ext cx="3097036" cy="1858221"/>
      </dsp:txXfrm>
    </dsp:sp>
    <dsp:sp modelId="{3AFE162C-7E26-414E-A356-592E04638B3A}">
      <dsp:nvSpPr>
        <dsp:cNvPr id="0" name=""/>
        <dsp:cNvSpPr/>
      </dsp:nvSpPr>
      <dsp:spPr>
        <a:xfrm>
          <a:off x="6813480" y="487706"/>
          <a:ext cx="3097036" cy="185822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Reduced sexual function</a:t>
          </a:r>
          <a:endParaRPr lang="en-US" sz="2000" kern="1200" dirty="0"/>
        </a:p>
      </dsp:txBody>
      <dsp:txXfrm>
        <a:off x="6813480" y="487706"/>
        <a:ext cx="3097036" cy="18582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1CA44-1203-4269-B4F8-FAC94D7BC4B2}">
      <dsp:nvSpPr>
        <dsp:cNvPr id="0" name=""/>
        <dsp:cNvSpPr/>
      </dsp:nvSpPr>
      <dsp:spPr>
        <a:xfrm rot="16200000">
          <a:off x="475461" y="-474254"/>
          <a:ext cx="2190541" cy="313904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a:t>Attitude</a:t>
          </a:r>
          <a:endParaRPr lang="en-AU" sz="2000" kern="1200"/>
        </a:p>
      </dsp:txBody>
      <dsp:txXfrm rot="5400000">
        <a:off x="1207" y="438108"/>
        <a:ext cx="3139049" cy="1314325"/>
      </dsp:txXfrm>
    </dsp:sp>
    <dsp:sp modelId="{564653A6-116F-497A-AD2C-3BC1DBB2613C}">
      <dsp:nvSpPr>
        <dsp:cNvPr id="0" name=""/>
        <dsp:cNvSpPr/>
      </dsp:nvSpPr>
      <dsp:spPr>
        <a:xfrm rot="16200000">
          <a:off x="3849939" y="-474254"/>
          <a:ext cx="2190541" cy="3139049"/>
        </a:xfrm>
        <a:prstGeom prst="flowChartManualOperati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Capability</a:t>
          </a:r>
        </a:p>
      </dsp:txBody>
      <dsp:txXfrm rot="5400000">
        <a:off x="3375685" y="438108"/>
        <a:ext cx="3139049" cy="1314325"/>
      </dsp:txXfrm>
    </dsp:sp>
    <dsp:sp modelId="{4C104145-83CB-401A-8318-7CD01D948407}">
      <dsp:nvSpPr>
        <dsp:cNvPr id="0" name=""/>
        <dsp:cNvSpPr/>
      </dsp:nvSpPr>
      <dsp:spPr>
        <a:xfrm rot="16200000">
          <a:off x="7224417" y="-474254"/>
          <a:ext cx="2190541" cy="313904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Physical functioning</a:t>
          </a:r>
          <a:endParaRPr lang="en-US" sz="2000" kern="1200" dirty="0"/>
        </a:p>
      </dsp:txBody>
      <dsp:txXfrm rot="5400000">
        <a:off x="6750163" y="438108"/>
        <a:ext cx="3139049" cy="13143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2FDD7-B105-4A51-9D52-7A326AFD01EC}">
      <dsp:nvSpPr>
        <dsp:cNvPr id="0" name=""/>
        <dsp:cNvSpPr/>
      </dsp:nvSpPr>
      <dsp:spPr>
        <a:xfrm>
          <a:off x="517685" y="484"/>
          <a:ext cx="2084287" cy="125057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Participation</a:t>
          </a:r>
        </a:p>
      </dsp:txBody>
      <dsp:txXfrm>
        <a:off x="517685" y="484"/>
        <a:ext cx="2084287" cy="1250572"/>
      </dsp:txXfrm>
    </dsp:sp>
    <dsp:sp modelId="{42FC9686-3700-4439-BB28-E00E673E75DC}">
      <dsp:nvSpPr>
        <dsp:cNvPr id="0" name=""/>
        <dsp:cNvSpPr/>
      </dsp:nvSpPr>
      <dsp:spPr>
        <a:xfrm>
          <a:off x="2810401" y="484"/>
          <a:ext cx="2084287" cy="1250572"/>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Accountability</a:t>
          </a:r>
        </a:p>
      </dsp:txBody>
      <dsp:txXfrm>
        <a:off x="2810401" y="484"/>
        <a:ext cx="2084287" cy="1250572"/>
      </dsp:txXfrm>
    </dsp:sp>
    <dsp:sp modelId="{55DB2297-F00F-4434-B0D9-F21742505DC7}">
      <dsp:nvSpPr>
        <dsp:cNvPr id="0" name=""/>
        <dsp:cNvSpPr/>
      </dsp:nvSpPr>
      <dsp:spPr>
        <a:xfrm>
          <a:off x="5103117" y="484"/>
          <a:ext cx="2084287" cy="1250572"/>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Non-Discrimination and Equality</a:t>
          </a:r>
        </a:p>
      </dsp:txBody>
      <dsp:txXfrm>
        <a:off x="5103117" y="484"/>
        <a:ext cx="2084287" cy="1250572"/>
      </dsp:txXfrm>
    </dsp:sp>
    <dsp:sp modelId="{DEE46818-9CE7-48D7-9F43-BC4BB9ACE0C0}">
      <dsp:nvSpPr>
        <dsp:cNvPr id="0" name=""/>
        <dsp:cNvSpPr/>
      </dsp:nvSpPr>
      <dsp:spPr>
        <a:xfrm>
          <a:off x="1664043" y="1459485"/>
          <a:ext cx="2084287" cy="1250572"/>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Empowerment</a:t>
          </a:r>
        </a:p>
      </dsp:txBody>
      <dsp:txXfrm>
        <a:off x="1664043" y="1459485"/>
        <a:ext cx="2084287" cy="1250572"/>
      </dsp:txXfrm>
    </dsp:sp>
    <dsp:sp modelId="{04F6FE32-6FFD-4099-AB5A-C6D678D28EC1}">
      <dsp:nvSpPr>
        <dsp:cNvPr id="0" name=""/>
        <dsp:cNvSpPr/>
      </dsp:nvSpPr>
      <dsp:spPr>
        <a:xfrm>
          <a:off x="3956759" y="1459485"/>
          <a:ext cx="2084287" cy="125057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AU" sz="1800" kern="1200" dirty="0"/>
            <a:t>Legality</a:t>
          </a:r>
        </a:p>
      </dsp:txBody>
      <dsp:txXfrm>
        <a:off x="3956759" y="1459485"/>
        <a:ext cx="2084287" cy="125057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E1348-727D-4289-B6D9-929AD2996CCE}">
      <dsp:nvSpPr>
        <dsp:cNvPr id="0" name=""/>
        <dsp:cNvSpPr/>
      </dsp:nvSpPr>
      <dsp:spPr>
        <a:xfrm>
          <a:off x="184615" y="475"/>
          <a:ext cx="3060624" cy="160761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Australian Human Rights Commission Act 1986</a:t>
          </a:r>
          <a:endParaRPr lang="en-US" sz="1800" b="0" kern="1200" dirty="0"/>
        </a:p>
      </dsp:txBody>
      <dsp:txXfrm>
        <a:off x="184615" y="475"/>
        <a:ext cx="3060624" cy="1607611"/>
      </dsp:txXfrm>
    </dsp:sp>
    <dsp:sp modelId="{B6983DC1-B040-4E14-9B3C-1A24BA342E00}">
      <dsp:nvSpPr>
        <dsp:cNvPr id="0" name=""/>
        <dsp:cNvSpPr/>
      </dsp:nvSpPr>
      <dsp:spPr>
        <a:xfrm>
          <a:off x="3513174" y="0"/>
          <a:ext cx="3060624" cy="1607611"/>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Disability Services Act 1986</a:t>
          </a:r>
          <a:endParaRPr lang="en-PH" sz="1800" b="0" kern="1200" dirty="0"/>
        </a:p>
      </dsp:txBody>
      <dsp:txXfrm>
        <a:off x="3513174" y="0"/>
        <a:ext cx="3060624" cy="1607611"/>
      </dsp:txXfrm>
    </dsp:sp>
    <dsp:sp modelId="{0F062823-6ABB-4408-B3A6-561B8C3AE356}">
      <dsp:nvSpPr>
        <dsp:cNvPr id="0" name=""/>
        <dsp:cNvSpPr/>
      </dsp:nvSpPr>
      <dsp:spPr>
        <a:xfrm>
          <a:off x="6841734" y="475"/>
          <a:ext cx="3060624" cy="160761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0" kern="1200"/>
            <a:t>Aged Care Act 1997</a:t>
          </a:r>
          <a:endParaRPr lang="en-US" sz="1800" b="0" kern="1200" dirty="0"/>
        </a:p>
      </dsp:txBody>
      <dsp:txXfrm>
        <a:off x="6841734" y="475"/>
        <a:ext cx="3060624" cy="1607611"/>
      </dsp:txXfrm>
    </dsp:sp>
    <dsp:sp modelId="{447308FB-18EB-41BB-A52B-86068B28F070}">
      <dsp:nvSpPr>
        <dsp:cNvPr id="0" name=""/>
        <dsp:cNvSpPr/>
      </dsp:nvSpPr>
      <dsp:spPr>
        <a:xfrm>
          <a:off x="184615" y="1876022"/>
          <a:ext cx="3060624" cy="1607611"/>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0" kern="1200"/>
            <a:t>Charter of Aged Care Rights</a:t>
          </a:r>
          <a:endParaRPr lang="en-PH" sz="1800" b="0" kern="1200" dirty="0"/>
        </a:p>
      </dsp:txBody>
      <dsp:txXfrm>
        <a:off x="184615" y="1876022"/>
        <a:ext cx="3060624" cy="1607611"/>
      </dsp:txXfrm>
    </dsp:sp>
    <dsp:sp modelId="{360C065B-97F7-4FAE-9E6C-19E35C768164}">
      <dsp:nvSpPr>
        <dsp:cNvPr id="0" name=""/>
        <dsp:cNvSpPr/>
      </dsp:nvSpPr>
      <dsp:spPr>
        <a:xfrm>
          <a:off x="3513174" y="1876022"/>
          <a:ext cx="3060624" cy="1607611"/>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b="0" kern="1200"/>
            <a:t>Disability Discrimination Act 1992</a:t>
          </a:r>
          <a:endParaRPr lang="en-PH" sz="1800" b="0" kern="1200" dirty="0"/>
        </a:p>
      </dsp:txBody>
      <dsp:txXfrm>
        <a:off x="3513174" y="1876022"/>
        <a:ext cx="3060624" cy="1607611"/>
      </dsp:txXfrm>
    </dsp:sp>
    <dsp:sp modelId="{5DC380ED-7516-4154-BE4B-67C4A2CF68D5}">
      <dsp:nvSpPr>
        <dsp:cNvPr id="0" name=""/>
        <dsp:cNvSpPr/>
      </dsp:nvSpPr>
      <dsp:spPr>
        <a:xfrm>
          <a:off x="6841734" y="1876022"/>
          <a:ext cx="3060624" cy="160761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US" sz="1800" b="0" kern="1200"/>
            <a:t>Age Discrimination Act 2004</a:t>
          </a:r>
          <a:endParaRPr lang="en-US" sz="1800" b="0" kern="1200" dirty="0"/>
        </a:p>
      </dsp:txBody>
      <dsp:txXfrm>
        <a:off x="6841734" y="1876022"/>
        <a:ext cx="3060624" cy="1607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7390A5-25A1-43F8-BD39-10637469374C}">
      <dsp:nvSpPr>
        <dsp:cNvPr id="0" name=""/>
        <dsp:cNvSpPr/>
      </dsp:nvSpPr>
      <dsp:spPr>
        <a:xfrm>
          <a:off x="0" y="6819"/>
          <a:ext cx="10000953" cy="954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Making goals for themself</a:t>
          </a:r>
          <a:endParaRPr lang="en-AU" sz="2000" kern="1200" dirty="0"/>
        </a:p>
      </dsp:txBody>
      <dsp:txXfrm>
        <a:off x="46606" y="53425"/>
        <a:ext cx="9907741" cy="861508"/>
      </dsp:txXfrm>
    </dsp:sp>
    <dsp:sp modelId="{E9511EBB-1765-4528-9EBA-3087157AB16D}">
      <dsp:nvSpPr>
        <dsp:cNvPr id="0" name=""/>
        <dsp:cNvSpPr/>
      </dsp:nvSpPr>
      <dsp:spPr>
        <a:xfrm>
          <a:off x="0" y="1108420"/>
          <a:ext cx="10000953" cy="954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Finding appropriate support</a:t>
          </a:r>
        </a:p>
      </dsp:txBody>
      <dsp:txXfrm>
        <a:off x="46606" y="1155026"/>
        <a:ext cx="9907741" cy="86150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6D91F9-FDAC-4B05-8097-76A1B381BB91}">
      <dsp:nvSpPr>
        <dsp:cNvPr id="0" name=""/>
        <dsp:cNvSpPr/>
      </dsp:nvSpPr>
      <dsp:spPr>
        <a:xfrm>
          <a:off x="0" y="245603"/>
          <a:ext cx="3100176" cy="186010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t>Sexual orientation</a:t>
          </a:r>
          <a:endParaRPr lang="en-AU" sz="2000" kern="1200" dirty="0"/>
        </a:p>
      </dsp:txBody>
      <dsp:txXfrm>
        <a:off x="0" y="245603"/>
        <a:ext cx="3100176" cy="1860106"/>
      </dsp:txXfrm>
    </dsp:sp>
    <dsp:sp modelId="{06F4A20D-6CEE-4A59-A221-24923FED5C03}">
      <dsp:nvSpPr>
        <dsp:cNvPr id="0" name=""/>
        <dsp:cNvSpPr/>
      </dsp:nvSpPr>
      <dsp:spPr>
        <a:xfrm>
          <a:off x="3410194" y="245603"/>
          <a:ext cx="3100176" cy="186010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Religion</a:t>
          </a:r>
          <a:endParaRPr lang="en-US" sz="2000" kern="1200" dirty="0"/>
        </a:p>
      </dsp:txBody>
      <dsp:txXfrm>
        <a:off x="3410194" y="245603"/>
        <a:ext cx="3100176" cy="1860106"/>
      </dsp:txXfrm>
    </dsp:sp>
    <dsp:sp modelId="{DD7E7F9A-20AA-4AE9-B05F-A28AC529254B}">
      <dsp:nvSpPr>
        <dsp:cNvPr id="0" name=""/>
        <dsp:cNvSpPr/>
      </dsp:nvSpPr>
      <dsp:spPr>
        <a:xfrm>
          <a:off x="6820389" y="245603"/>
          <a:ext cx="3100176" cy="18601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Other forms of group identification</a:t>
          </a:r>
          <a:endParaRPr lang="en-US" sz="2000" kern="1200" dirty="0"/>
        </a:p>
      </dsp:txBody>
      <dsp:txXfrm>
        <a:off x="6820389" y="245603"/>
        <a:ext cx="3100176" cy="18601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C56407-0976-4D2C-8697-C1B29CD9E87D}">
      <dsp:nvSpPr>
        <dsp:cNvPr id="0" name=""/>
        <dsp:cNvSpPr/>
      </dsp:nvSpPr>
      <dsp:spPr>
        <a:xfrm>
          <a:off x="0" y="319468"/>
          <a:ext cx="9970582"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E21A6A-C8EE-4092-B368-CB315B4061CC}">
      <dsp:nvSpPr>
        <dsp:cNvPr id="0" name=""/>
        <dsp:cNvSpPr/>
      </dsp:nvSpPr>
      <dsp:spPr>
        <a:xfrm>
          <a:off x="498529" y="9508"/>
          <a:ext cx="9166055" cy="6199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marL="0" lvl="0" indent="0" algn="l" defTabSz="889000">
            <a:lnSpc>
              <a:spcPct val="114000"/>
            </a:lnSpc>
            <a:spcBef>
              <a:spcPct val="0"/>
            </a:spcBef>
            <a:spcAft>
              <a:spcPts val="600"/>
            </a:spcAft>
            <a:buNone/>
          </a:pPr>
          <a:r>
            <a:rPr lang="en-AU" sz="2000" kern="1200"/>
            <a:t>Do you feel like your culture is respected in the service delivery?</a:t>
          </a:r>
          <a:endParaRPr lang="en-AU" sz="2000" kern="1200" dirty="0"/>
        </a:p>
      </dsp:txBody>
      <dsp:txXfrm>
        <a:off x="528791" y="39770"/>
        <a:ext cx="9105531" cy="559396"/>
      </dsp:txXfrm>
    </dsp:sp>
    <dsp:sp modelId="{491E9384-BAAD-4063-B075-0A5464587E95}">
      <dsp:nvSpPr>
        <dsp:cNvPr id="0" name=""/>
        <dsp:cNvSpPr/>
      </dsp:nvSpPr>
      <dsp:spPr>
        <a:xfrm>
          <a:off x="0" y="1272028"/>
          <a:ext cx="9970582" cy="529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38FC1B-8352-4DF6-852B-75DFEB4B5B22}">
      <dsp:nvSpPr>
        <dsp:cNvPr id="0" name=""/>
        <dsp:cNvSpPr/>
      </dsp:nvSpPr>
      <dsp:spPr>
        <a:xfrm>
          <a:off x="498529" y="962068"/>
          <a:ext cx="9166055" cy="6199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marL="0" lvl="0" indent="0" algn="l" defTabSz="889000">
            <a:lnSpc>
              <a:spcPct val="114000"/>
            </a:lnSpc>
            <a:spcBef>
              <a:spcPct val="0"/>
            </a:spcBef>
            <a:spcAft>
              <a:spcPts val="600"/>
            </a:spcAft>
            <a:buNone/>
          </a:pPr>
          <a:r>
            <a:rPr lang="en-AU" sz="2000" kern="1200"/>
            <a:t>Do you agree with how the service delivery prioritises your cultural needs?</a:t>
          </a:r>
          <a:endParaRPr lang="en-AU" sz="2000" kern="1200" dirty="0"/>
        </a:p>
      </dsp:txBody>
      <dsp:txXfrm>
        <a:off x="528791" y="992330"/>
        <a:ext cx="9105531" cy="559396"/>
      </dsp:txXfrm>
    </dsp:sp>
    <dsp:sp modelId="{2C160E50-6C17-4DAB-976C-924E44546F9E}">
      <dsp:nvSpPr>
        <dsp:cNvPr id="0" name=""/>
        <dsp:cNvSpPr/>
      </dsp:nvSpPr>
      <dsp:spPr>
        <a:xfrm>
          <a:off x="0" y="2224588"/>
          <a:ext cx="9970582"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5BCC04-6870-4AA5-9383-D82424E38A8D}">
      <dsp:nvSpPr>
        <dsp:cNvPr id="0" name=""/>
        <dsp:cNvSpPr/>
      </dsp:nvSpPr>
      <dsp:spPr>
        <a:xfrm>
          <a:off x="498529" y="1914628"/>
          <a:ext cx="9166055"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805" tIns="0" rIns="263805" bIns="0" numCol="1" spcCol="1270" anchor="ctr" anchorCtr="0">
          <a:noAutofit/>
        </a:bodyPr>
        <a:lstStyle/>
        <a:p>
          <a:pPr marL="0" lvl="0" indent="0" algn="l" defTabSz="889000">
            <a:lnSpc>
              <a:spcPct val="114000"/>
            </a:lnSpc>
            <a:spcBef>
              <a:spcPct val="0"/>
            </a:spcBef>
            <a:spcAft>
              <a:spcPts val="600"/>
            </a:spcAft>
            <a:buNone/>
          </a:pPr>
          <a:r>
            <a:rPr lang="en-AU" sz="2000" kern="1200"/>
            <a:t>What would make the service delivery better in relation to your culture?</a:t>
          </a:r>
          <a:endParaRPr lang="en-AU" sz="2000" kern="1200" dirty="0"/>
        </a:p>
      </dsp:txBody>
      <dsp:txXfrm>
        <a:off x="528791" y="1944890"/>
        <a:ext cx="9105531" cy="5593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7A33-7062-40B2-8080-392D0244804B}">
      <dsp:nvSpPr>
        <dsp:cNvPr id="0" name=""/>
        <dsp:cNvSpPr/>
      </dsp:nvSpPr>
      <dsp:spPr>
        <a:xfrm>
          <a:off x="0" y="383768"/>
          <a:ext cx="3075055" cy="184503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dirty="0"/>
            <a:t>Being at eye level with the client</a:t>
          </a:r>
          <a:endParaRPr lang="en-AU" sz="2000" kern="1200" dirty="0"/>
        </a:p>
      </dsp:txBody>
      <dsp:txXfrm>
        <a:off x="0" y="383768"/>
        <a:ext cx="3075055" cy="1845033"/>
      </dsp:txXfrm>
    </dsp:sp>
    <dsp:sp modelId="{B6AF7915-8406-41C6-AD8E-A928E681586E}">
      <dsp:nvSpPr>
        <dsp:cNvPr id="0" name=""/>
        <dsp:cNvSpPr/>
      </dsp:nvSpPr>
      <dsp:spPr>
        <a:xfrm>
          <a:off x="3382561" y="383768"/>
          <a:ext cx="3075055" cy="184503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Facing the client while they are talking</a:t>
          </a:r>
          <a:endParaRPr lang="en-US" sz="2000" kern="1200" dirty="0"/>
        </a:p>
      </dsp:txBody>
      <dsp:txXfrm>
        <a:off x="3382561" y="383768"/>
        <a:ext cx="3075055" cy="1845033"/>
      </dsp:txXfrm>
    </dsp:sp>
    <dsp:sp modelId="{B736A05C-30CA-4196-93BD-0828474479DB}">
      <dsp:nvSpPr>
        <dsp:cNvPr id="0" name=""/>
        <dsp:cNvSpPr/>
      </dsp:nvSpPr>
      <dsp:spPr>
        <a:xfrm>
          <a:off x="6765122" y="383768"/>
          <a:ext cx="3075055" cy="18450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Keeping your hands and feet still</a:t>
          </a:r>
          <a:endParaRPr lang="en-US" sz="2000" kern="1200" dirty="0"/>
        </a:p>
      </dsp:txBody>
      <dsp:txXfrm>
        <a:off x="6765122" y="383768"/>
        <a:ext cx="3075055" cy="1845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8CD42-787F-44A9-8170-EB854732151A}">
      <dsp:nvSpPr>
        <dsp:cNvPr id="0" name=""/>
        <dsp:cNvSpPr/>
      </dsp:nvSpPr>
      <dsp:spPr>
        <a:xfrm>
          <a:off x="0" y="27033"/>
          <a:ext cx="9990903" cy="8611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Inform the person on what can be expected after the breach has been identified</a:t>
          </a:r>
          <a:endParaRPr lang="en-AU" sz="2000" kern="1200" dirty="0"/>
        </a:p>
      </dsp:txBody>
      <dsp:txXfrm>
        <a:off x="42036" y="69069"/>
        <a:ext cx="9906831" cy="777048"/>
      </dsp:txXfrm>
    </dsp:sp>
    <dsp:sp modelId="{EE20ABF5-F0B2-4CC5-9473-F9E04554D012}">
      <dsp:nvSpPr>
        <dsp:cNvPr id="0" name=""/>
        <dsp:cNvSpPr/>
      </dsp:nvSpPr>
      <dsp:spPr>
        <a:xfrm>
          <a:off x="0" y="1020633"/>
          <a:ext cx="9990903" cy="8611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Reassuring the person that their best interest is being considered during the process</a:t>
          </a:r>
        </a:p>
      </dsp:txBody>
      <dsp:txXfrm>
        <a:off x="42036" y="1062669"/>
        <a:ext cx="9906831" cy="777048"/>
      </dsp:txXfrm>
    </dsp:sp>
    <dsp:sp modelId="{B80E03B5-AA53-416E-8D9F-E43C89715805}">
      <dsp:nvSpPr>
        <dsp:cNvPr id="0" name=""/>
        <dsp:cNvSpPr/>
      </dsp:nvSpPr>
      <dsp:spPr>
        <a:xfrm>
          <a:off x="0" y="2014233"/>
          <a:ext cx="9990903" cy="8611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Supporting the person to lessen the negative effects of the breach on their wellbeing</a:t>
          </a:r>
        </a:p>
      </dsp:txBody>
      <dsp:txXfrm>
        <a:off x="42036" y="2056269"/>
        <a:ext cx="9906831" cy="777048"/>
      </dsp:txXfrm>
    </dsp:sp>
    <dsp:sp modelId="{0BBD8F76-E9A5-4129-A6EA-C961F00498C9}">
      <dsp:nvSpPr>
        <dsp:cNvPr id="0" name=""/>
        <dsp:cNvSpPr/>
      </dsp:nvSpPr>
      <dsp:spPr>
        <a:xfrm>
          <a:off x="0" y="3007833"/>
          <a:ext cx="9990903" cy="8611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Communicating and empathising to prevent frustration and emotional backlash</a:t>
          </a:r>
          <a:endParaRPr lang="en-US" sz="2000" kern="1200" dirty="0"/>
        </a:p>
      </dsp:txBody>
      <dsp:txXfrm>
        <a:off x="42036" y="3049869"/>
        <a:ext cx="9906831" cy="77704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48E80-12C5-4CF4-ADEF-399693495C90}">
      <dsp:nvSpPr>
        <dsp:cNvPr id="0" name=""/>
        <dsp:cNvSpPr/>
      </dsp:nvSpPr>
      <dsp:spPr>
        <a:xfrm>
          <a:off x="750547" y="0"/>
          <a:ext cx="8506210" cy="337183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F3C584-04B2-45BA-8A3C-44AA82CA8431}">
      <dsp:nvSpPr>
        <dsp:cNvPr id="0" name=""/>
        <dsp:cNvSpPr/>
      </dsp:nvSpPr>
      <dsp:spPr>
        <a:xfrm>
          <a:off x="0" y="1011551"/>
          <a:ext cx="3002191" cy="134873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Receipt and evaluation of the initial complaint</a:t>
          </a:r>
          <a:endParaRPr lang="en-AU" sz="2000" b="0" kern="1200" dirty="0"/>
        </a:p>
      </dsp:txBody>
      <dsp:txXfrm>
        <a:off x="65840" y="1077391"/>
        <a:ext cx="2870511" cy="1217055"/>
      </dsp:txXfrm>
    </dsp:sp>
    <dsp:sp modelId="{9D40C961-40A6-46CE-865F-49F6E8C29396}">
      <dsp:nvSpPr>
        <dsp:cNvPr id="0" name=""/>
        <dsp:cNvSpPr/>
      </dsp:nvSpPr>
      <dsp:spPr>
        <a:xfrm>
          <a:off x="3502557" y="1011551"/>
          <a:ext cx="3002191" cy="134873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Conciliation</a:t>
          </a:r>
          <a:endParaRPr lang="en-AU" sz="2000" b="0" kern="1200" dirty="0"/>
        </a:p>
      </dsp:txBody>
      <dsp:txXfrm>
        <a:off x="3568397" y="1077391"/>
        <a:ext cx="2870511" cy="1217055"/>
      </dsp:txXfrm>
    </dsp:sp>
    <dsp:sp modelId="{18668EE8-5A6B-4FF5-8CCE-D4E4839D1115}">
      <dsp:nvSpPr>
        <dsp:cNvPr id="0" name=""/>
        <dsp:cNvSpPr/>
      </dsp:nvSpPr>
      <dsp:spPr>
        <a:xfrm>
          <a:off x="7005114" y="1011551"/>
          <a:ext cx="3002191" cy="13487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Obtaining further information and finding a resolution</a:t>
          </a:r>
          <a:endParaRPr lang="en-AU" sz="2000" b="0" kern="1200" dirty="0"/>
        </a:p>
      </dsp:txBody>
      <dsp:txXfrm>
        <a:off x="7070954" y="1077391"/>
        <a:ext cx="2870511" cy="121705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9687F-F227-4885-BFDC-9F47580FEC38}">
      <dsp:nvSpPr>
        <dsp:cNvPr id="0" name=""/>
        <dsp:cNvSpPr/>
      </dsp:nvSpPr>
      <dsp:spPr>
        <a:xfrm>
          <a:off x="0" y="299820"/>
          <a:ext cx="9817239" cy="47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6F4A6D-432C-4F70-8FCA-32E58F408228}">
      <dsp:nvSpPr>
        <dsp:cNvPr id="0" name=""/>
        <dsp:cNvSpPr/>
      </dsp:nvSpPr>
      <dsp:spPr>
        <a:xfrm>
          <a:off x="490861" y="19380"/>
          <a:ext cx="6872067" cy="560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Developmental delay (in children and students)</a:t>
          </a:r>
          <a:endParaRPr lang="en-AU" sz="2000" kern="1200" dirty="0"/>
        </a:p>
      </dsp:txBody>
      <dsp:txXfrm>
        <a:off x="518241" y="46760"/>
        <a:ext cx="6817307" cy="506120"/>
      </dsp:txXfrm>
    </dsp:sp>
    <dsp:sp modelId="{0C59F48F-0DBC-499D-86A9-D17C3FB032D4}">
      <dsp:nvSpPr>
        <dsp:cNvPr id="0" name=""/>
        <dsp:cNvSpPr/>
      </dsp:nvSpPr>
      <dsp:spPr>
        <a:xfrm>
          <a:off x="0" y="1161660"/>
          <a:ext cx="9817239" cy="4788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BAE2EA-3A61-4B07-B489-06789F2983F4}">
      <dsp:nvSpPr>
        <dsp:cNvPr id="0" name=""/>
        <dsp:cNvSpPr/>
      </dsp:nvSpPr>
      <dsp:spPr>
        <a:xfrm>
          <a:off x="490861" y="881220"/>
          <a:ext cx="6872067" cy="56088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marL="0" lvl="0" indent="0" algn="l" defTabSz="889000">
            <a:lnSpc>
              <a:spcPct val="114000"/>
            </a:lnSpc>
            <a:spcBef>
              <a:spcPct val="0"/>
            </a:spcBef>
            <a:spcAft>
              <a:spcPts val="600"/>
            </a:spcAft>
            <a:buNone/>
          </a:pPr>
          <a:r>
            <a:rPr lang="en-US" sz="2000" kern="1200"/>
            <a:t>Excessive weight loss/gain</a:t>
          </a:r>
          <a:endParaRPr lang="en-US" sz="2000" kern="1200" dirty="0"/>
        </a:p>
      </dsp:txBody>
      <dsp:txXfrm>
        <a:off x="518241" y="908600"/>
        <a:ext cx="6817307" cy="506120"/>
      </dsp:txXfrm>
    </dsp:sp>
    <dsp:sp modelId="{8AF95F3E-5B3E-43B1-9A41-9F88EFC16859}">
      <dsp:nvSpPr>
        <dsp:cNvPr id="0" name=""/>
        <dsp:cNvSpPr/>
      </dsp:nvSpPr>
      <dsp:spPr>
        <a:xfrm>
          <a:off x="0" y="2023500"/>
          <a:ext cx="9817239" cy="4788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534ACB-0E31-4EBE-8101-9C1A00742700}">
      <dsp:nvSpPr>
        <dsp:cNvPr id="0" name=""/>
        <dsp:cNvSpPr/>
      </dsp:nvSpPr>
      <dsp:spPr>
        <a:xfrm>
          <a:off x="490861" y="1743060"/>
          <a:ext cx="6872067" cy="560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marL="0" lvl="0" indent="0" algn="l" defTabSz="889000">
            <a:lnSpc>
              <a:spcPct val="114000"/>
            </a:lnSpc>
            <a:spcBef>
              <a:spcPct val="0"/>
            </a:spcBef>
            <a:spcAft>
              <a:spcPts val="600"/>
            </a:spcAft>
            <a:buNone/>
          </a:pPr>
          <a:r>
            <a:rPr lang="en-US" sz="2000" kern="1200"/>
            <a:t>Prone to illness</a:t>
          </a:r>
          <a:endParaRPr lang="en-US" sz="2000" kern="1200" dirty="0"/>
        </a:p>
      </dsp:txBody>
      <dsp:txXfrm>
        <a:off x="518241" y="1770440"/>
        <a:ext cx="6817307" cy="506120"/>
      </dsp:txXfrm>
    </dsp:sp>
    <dsp:sp modelId="{2890C118-93F6-478D-A7E6-0241DA840666}">
      <dsp:nvSpPr>
        <dsp:cNvPr id="0" name=""/>
        <dsp:cNvSpPr/>
      </dsp:nvSpPr>
      <dsp:spPr>
        <a:xfrm>
          <a:off x="0" y="2885340"/>
          <a:ext cx="9817239" cy="47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F60061-787F-4BC1-B5BE-0F69A80BFAE2}">
      <dsp:nvSpPr>
        <dsp:cNvPr id="0" name=""/>
        <dsp:cNvSpPr/>
      </dsp:nvSpPr>
      <dsp:spPr>
        <a:xfrm>
          <a:off x="490861" y="2604900"/>
          <a:ext cx="6872067" cy="560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9748" tIns="0" rIns="259748" bIns="0" numCol="1" spcCol="1270" anchor="ctr" anchorCtr="0">
          <a:noAutofit/>
        </a:bodyPr>
        <a:lstStyle/>
        <a:p>
          <a:pPr marL="0" lvl="0" indent="0" algn="l" defTabSz="889000">
            <a:lnSpc>
              <a:spcPct val="114000"/>
            </a:lnSpc>
            <a:spcBef>
              <a:spcPct val="0"/>
            </a:spcBef>
            <a:spcAft>
              <a:spcPts val="600"/>
            </a:spcAft>
            <a:buNone/>
          </a:pPr>
          <a:r>
            <a:rPr lang="en-US" sz="2000" kern="1200"/>
            <a:t>Sallow or sickly appearance</a:t>
          </a:r>
          <a:endParaRPr lang="en-US" sz="2000" kern="1200" dirty="0"/>
        </a:p>
      </dsp:txBody>
      <dsp:txXfrm>
        <a:off x="518241" y="2632280"/>
        <a:ext cx="6817307" cy="50612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AF47D-02B0-4BB7-B60A-071D24652645}">
      <dsp:nvSpPr>
        <dsp:cNvPr id="0" name=""/>
        <dsp:cNvSpPr/>
      </dsp:nvSpPr>
      <dsp:spPr>
        <a:xfrm>
          <a:off x="0" y="19163"/>
          <a:ext cx="10000726"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Ensure the safety of the person by providing a quiet space and some time to rest.</a:t>
          </a:r>
          <a:endParaRPr lang="en-AU" sz="2000" kern="1200" dirty="0"/>
        </a:p>
      </dsp:txBody>
      <dsp:txXfrm>
        <a:off x="28329" y="47492"/>
        <a:ext cx="9944068" cy="523662"/>
      </dsp:txXfrm>
    </dsp:sp>
    <dsp:sp modelId="{8F438879-8E48-40AA-A4D3-62598296EB0C}">
      <dsp:nvSpPr>
        <dsp:cNvPr id="0" name=""/>
        <dsp:cNvSpPr/>
      </dsp:nvSpPr>
      <dsp:spPr>
        <a:xfrm>
          <a:off x="0" y="688763"/>
          <a:ext cx="10000726" cy="580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Encourage them to contact a trusted friend or family member.</a:t>
          </a:r>
          <a:endParaRPr lang="en-US" sz="2000" kern="1200" dirty="0"/>
        </a:p>
      </dsp:txBody>
      <dsp:txXfrm>
        <a:off x="28329" y="717092"/>
        <a:ext cx="9944068" cy="523662"/>
      </dsp:txXfrm>
    </dsp:sp>
    <dsp:sp modelId="{5DD4A269-5417-46B0-93F4-4A014D5BCAEE}">
      <dsp:nvSpPr>
        <dsp:cNvPr id="0" name=""/>
        <dsp:cNvSpPr/>
      </dsp:nvSpPr>
      <dsp:spPr>
        <a:xfrm>
          <a:off x="0" y="1358363"/>
          <a:ext cx="10000726"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Explain what is happening and what the person’s options are.</a:t>
          </a:r>
        </a:p>
      </dsp:txBody>
      <dsp:txXfrm>
        <a:off x="28329" y="1386692"/>
        <a:ext cx="9944068" cy="523662"/>
      </dsp:txXfrm>
    </dsp:sp>
    <dsp:sp modelId="{F4BFB8BF-71EC-414D-BD3C-750F7F944A3B}">
      <dsp:nvSpPr>
        <dsp:cNvPr id="0" name=""/>
        <dsp:cNvSpPr/>
      </dsp:nvSpPr>
      <dsp:spPr>
        <a:xfrm>
          <a:off x="0" y="2027963"/>
          <a:ext cx="10000726" cy="58032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Let the person make their own decision on what to do next.</a:t>
          </a:r>
          <a:endParaRPr lang="en-US" sz="2000" kern="1200" dirty="0"/>
        </a:p>
      </dsp:txBody>
      <dsp:txXfrm>
        <a:off x="28329" y="2056292"/>
        <a:ext cx="9944068" cy="523662"/>
      </dsp:txXfrm>
    </dsp:sp>
    <dsp:sp modelId="{41E5642C-EFC7-4976-8A4C-6D04395F0634}">
      <dsp:nvSpPr>
        <dsp:cNvPr id="0" name=""/>
        <dsp:cNvSpPr/>
      </dsp:nvSpPr>
      <dsp:spPr>
        <a:xfrm>
          <a:off x="0" y="2697563"/>
          <a:ext cx="10000726" cy="58032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If the person’s safety is at risk, contact the relevant authorities.</a:t>
          </a:r>
          <a:endParaRPr lang="en-US" sz="2000" kern="1200" dirty="0"/>
        </a:p>
      </dsp:txBody>
      <dsp:txXfrm>
        <a:off x="28329" y="2725892"/>
        <a:ext cx="9944068" cy="523662"/>
      </dsp:txXfrm>
    </dsp:sp>
    <dsp:sp modelId="{824E8780-7F0F-4446-A61D-E33A3C87B24B}">
      <dsp:nvSpPr>
        <dsp:cNvPr id="0" name=""/>
        <dsp:cNvSpPr/>
      </dsp:nvSpPr>
      <dsp:spPr>
        <a:xfrm>
          <a:off x="0" y="3367163"/>
          <a:ext cx="10000726"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Report the case following your organisation’s policies and procedures.</a:t>
          </a:r>
          <a:endParaRPr lang="en-US" sz="2000" kern="1200" dirty="0"/>
        </a:p>
      </dsp:txBody>
      <dsp:txXfrm>
        <a:off x="28329" y="3395492"/>
        <a:ext cx="9944068" cy="52366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0094F-6632-4DA9-A39F-4F13A9D696A0}">
      <dsp:nvSpPr>
        <dsp:cNvPr id="0" name=""/>
        <dsp:cNvSpPr/>
      </dsp:nvSpPr>
      <dsp:spPr>
        <a:xfrm>
          <a:off x="409068" y="709"/>
          <a:ext cx="2116791" cy="12700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a:solidFill>
                <a:schemeClr val="bg1"/>
              </a:solidFill>
            </a:rPr>
            <a:t>Health care</a:t>
          </a:r>
          <a:endParaRPr lang="en-PH" sz="2000" kern="1200" dirty="0">
            <a:solidFill>
              <a:schemeClr val="bg1"/>
            </a:solidFill>
          </a:endParaRPr>
        </a:p>
      </dsp:txBody>
      <dsp:txXfrm>
        <a:off x="409068" y="709"/>
        <a:ext cx="2116791" cy="1270074"/>
      </dsp:txXfrm>
    </dsp:sp>
    <dsp:sp modelId="{896406F2-33FC-4D77-9607-7D23200ED205}">
      <dsp:nvSpPr>
        <dsp:cNvPr id="0" name=""/>
        <dsp:cNvSpPr/>
      </dsp:nvSpPr>
      <dsp:spPr>
        <a:xfrm>
          <a:off x="2737539" y="709"/>
          <a:ext cx="2116791" cy="12700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Welfare</a:t>
          </a:r>
          <a:endParaRPr lang="en-US" sz="2000" kern="1200" dirty="0">
            <a:solidFill>
              <a:schemeClr val="bg1"/>
            </a:solidFill>
          </a:endParaRPr>
        </a:p>
      </dsp:txBody>
      <dsp:txXfrm>
        <a:off x="2737539" y="709"/>
        <a:ext cx="2116791" cy="1270074"/>
      </dsp:txXfrm>
    </dsp:sp>
    <dsp:sp modelId="{C7E4B7E5-5EB7-4732-B37A-28FC7D625AC6}">
      <dsp:nvSpPr>
        <dsp:cNvPr id="0" name=""/>
        <dsp:cNvSpPr/>
      </dsp:nvSpPr>
      <dsp:spPr>
        <a:xfrm>
          <a:off x="5066009" y="709"/>
          <a:ext cx="2116791" cy="12700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Education</a:t>
          </a:r>
          <a:endParaRPr lang="en-US" sz="2000" kern="1200" dirty="0">
            <a:solidFill>
              <a:schemeClr val="bg1"/>
            </a:solidFill>
          </a:endParaRPr>
        </a:p>
      </dsp:txBody>
      <dsp:txXfrm>
        <a:off x="5066009" y="709"/>
        <a:ext cx="2116791" cy="1270074"/>
      </dsp:txXfrm>
    </dsp:sp>
    <dsp:sp modelId="{DE8E54CC-E311-4787-A9BD-C08C98BC4288}">
      <dsp:nvSpPr>
        <dsp:cNvPr id="0" name=""/>
        <dsp:cNvSpPr/>
      </dsp:nvSpPr>
      <dsp:spPr>
        <a:xfrm>
          <a:off x="7394479" y="709"/>
          <a:ext cx="2116791" cy="127007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Children’s services</a:t>
          </a:r>
          <a:endParaRPr lang="en-US" sz="2000" kern="1200" dirty="0">
            <a:solidFill>
              <a:schemeClr val="bg1"/>
            </a:solidFill>
          </a:endParaRPr>
        </a:p>
      </dsp:txBody>
      <dsp:txXfrm>
        <a:off x="7394479" y="709"/>
        <a:ext cx="2116791" cy="1270074"/>
      </dsp:txXfrm>
    </dsp:sp>
    <dsp:sp modelId="{873645B6-2970-4A1B-B77B-5AA05DC4E967}">
      <dsp:nvSpPr>
        <dsp:cNvPr id="0" name=""/>
        <dsp:cNvSpPr/>
      </dsp:nvSpPr>
      <dsp:spPr>
        <a:xfrm>
          <a:off x="1573303" y="1482463"/>
          <a:ext cx="2116791" cy="12700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Residential services</a:t>
          </a:r>
          <a:endParaRPr lang="en-US" sz="2000" kern="1200" dirty="0">
            <a:solidFill>
              <a:schemeClr val="bg1"/>
            </a:solidFill>
          </a:endParaRPr>
        </a:p>
      </dsp:txBody>
      <dsp:txXfrm>
        <a:off x="1573303" y="1482463"/>
        <a:ext cx="2116791" cy="1270074"/>
      </dsp:txXfrm>
    </dsp:sp>
    <dsp:sp modelId="{A8EA4DD9-C09F-4D51-BA13-E015B473F637}">
      <dsp:nvSpPr>
        <dsp:cNvPr id="0" name=""/>
        <dsp:cNvSpPr/>
      </dsp:nvSpPr>
      <dsp:spPr>
        <a:xfrm>
          <a:off x="3901774" y="1482463"/>
          <a:ext cx="2116791" cy="1270074"/>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Law enforcement</a:t>
          </a:r>
          <a:endParaRPr lang="en-US" sz="2000" kern="1200" dirty="0">
            <a:solidFill>
              <a:schemeClr val="bg1"/>
            </a:solidFill>
          </a:endParaRPr>
        </a:p>
      </dsp:txBody>
      <dsp:txXfrm>
        <a:off x="3901774" y="1482463"/>
        <a:ext cx="2116791" cy="1270074"/>
      </dsp:txXfrm>
    </dsp:sp>
    <dsp:sp modelId="{1A8ED26E-CD26-46CE-8155-8C6B2B66A432}">
      <dsp:nvSpPr>
        <dsp:cNvPr id="0" name=""/>
        <dsp:cNvSpPr/>
      </dsp:nvSpPr>
      <dsp:spPr>
        <a:xfrm>
          <a:off x="6230244" y="1482463"/>
          <a:ext cx="2116791" cy="12700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Disability services</a:t>
          </a:r>
          <a:endParaRPr lang="en-PH" sz="2000" kern="1200" dirty="0">
            <a:solidFill>
              <a:schemeClr val="bg1"/>
            </a:solidFill>
          </a:endParaRPr>
        </a:p>
      </dsp:txBody>
      <dsp:txXfrm>
        <a:off x="6230244" y="1482463"/>
        <a:ext cx="2116791" cy="1270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6033E-BE90-4965-9834-0FEF5D5027A8}">
      <dsp:nvSpPr>
        <dsp:cNvPr id="0" name=""/>
        <dsp:cNvSpPr/>
      </dsp:nvSpPr>
      <dsp:spPr>
        <a:xfrm>
          <a:off x="0" y="35737"/>
          <a:ext cx="9970582" cy="673920"/>
        </a:xfrm>
        <a:prstGeom prst="roundRect">
          <a:avLst/>
        </a:prstGeom>
        <a:solidFill>
          <a:srgbClr val="47A7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Identifying when they are being taken advantage of</a:t>
          </a:r>
          <a:endParaRPr lang="en-AU" sz="2000" kern="1200" dirty="0"/>
        </a:p>
      </dsp:txBody>
      <dsp:txXfrm>
        <a:off x="32898" y="68635"/>
        <a:ext cx="9904786" cy="608124"/>
      </dsp:txXfrm>
    </dsp:sp>
    <dsp:sp modelId="{C856E94D-9021-48F9-A48B-E0B7144930F4}">
      <dsp:nvSpPr>
        <dsp:cNvPr id="0" name=""/>
        <dsp:cNvSpPr/>
      </dsp:nvSpPr>
      <dsp:spPr>
        <a:xfrm>
          <a:off x="0" y="813337"/>
          <a:ext cx="9970582" cy="673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Identifying instances of abuse and discrimination</a:t>
          </a:r>
          <a:endParaRPr lang="en-US" sz="2000" kern="1200" dirty="0"/>
        </a:p>
      </dsp:txBody>
      <dsp:txXfrm>
        <a:off x="32898" y="846235"/>
        <a:ext cx="9904786" cy="608124"/>
      </dsp:txXfrm>
    </dsp:sp>
    <dsp:sp modelId="{7E2ABD2E-0780-4406-AE20-74536D5B1B89}">
      <dsp:nvSpPr>
        <dsp:cNvPr id="0" name=""/>
        <dsp:cNvSpPr/>
      </dsp:nvSpPr>
      <dsp:spPr>
        <a:xfrm>
          <a:off x="0" y="1590937"/>
          <a:ext cx="9970582" cy="673920"/>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Developing positive self-image</a:t>
          </a:r>
          <a:endParaRPr lang="en-US" sz="2000" kern="1200" dirty="0"/>
        </a:p>
      </dsp:txBody>
      <dsp:txXfrm>
        <a:off x="32898" y="1623835"/>
        <a:ext cx="9904786" cy="608124"/>
      </dsp:txXfrm>
    </dsp:sp>
    <dsp:sp modelId="{48330F94-3016-46A5-9DB6-3573AD17DF48}">
      <dsp:nvSpPr>
        <dsp:cNvPr id="0" name=""/>
        <dsp:cNvSpPr/>
      </dsp:nvSpPr>
      <dsp:spPr>
        <a:xfrm>
          <a:off x="0" y="2368536"/>
          <a:ext cx="9970582" cy="673920"/>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Taking part in everyday tasks</a:t>
          </a:r>
          <a:endParaRPr lang="en-US" sz="2000" kern="1200" dirty="0"/>
        </a:p>
      </dsp:txBody>
      <dsp:txXfrm>
        <a:off x="32898" y="2401434"/>
        <a:ext cx="9904786" cy="608124"/>
      </dsp:txXfrm>
    </dsp:sp>
    <dsp:sp modelId="{9A07CF51-BC23-4990-B47E-59A7D95A2368}">
      <dsp:nvSpPr>
        <dsp:cNvPr id="0" name=""/>
        <dsp:cNvSpPr/>
      </dsp:nvSpPr>
      <dsp:spPr>
        <a:xfrm>
          <a:off x="0" y="3146136"/>
          <a:ext cx="9970582" cy="673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Standing up for themself</a:t>
          </a:r>
          <a:endParaRPr lang="en-US" sz="2000" kern="1200" dirty="0"/>
        </a:p>
      </dsp:txBody>
      <dsp:txXfrm>
        <a:off x="32898" y="3179034"/>
        <a:ext cx="9904786" cy="6081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F75ACF-8B6E-45D4-88D3-1BAF4ECF854A}">
      <dsp:nvSpPr>
        <dsp:cNvPr id="0" name=""/>
        <dsp:cNvSpPr/>
      </dsp:nvSpPr>
      <dsp:spPr>
        <a:xfrm>
          <a:off x="250171" y="1043"/>
          <a:ext cx="2996978" cy="122689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Australian Human Rights Commission Act 1986</a:t>
          </a:r>
          <a:endParaRPr lang="en-PH" sz="2000" kern="1200" dirty="0"/>
        </a:p>
      </dsp:txBody>
      <dsp:txXfrm>
        <a:off x="250171" y="1043"/>
        <a:ext cx="2996978" cy="1226895"/>
      </dsp:txXfrm>
    </dsp:sp>
    <dsp:sp modelId="{EEAA0B15-7EE0-4DF0-8317-DB0895763805}">
      <dsp:nvSpPr>
        <dsp:cNvPr id="0" name=""/>
        <dsp:cNvSpPr/>
      </dsp:nvSpPr>
      <dsp:spPr>
        <a:xfrm>
          <a:off x="3451632" y="1043"/>
          <a:ext cx="2996978" cy="1226895"/>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Disability Services Act 1986</a:t>
          </a:r>
          <a:endParaRPr lang="en-PH" sz="2000" b="0" kern="1200" dirty="0"/>
        </a:p>
      </dsp:txBody>
      <dsp:txXfrm>
        <a:off x="3451632" y="1043"/>
        <a:ext cx="2996978" cy="1226895"/>
      </dsp:txXfrm>
    </dsp:sp>
    <dsp:sp modelId="{9AEA428C-3401-4528-8958-D0B4850B27F0}">
      <dsp:nvSpPr>
        <dsp:cNvPr id="0" name=""/>
        <dsp:cNvSpPr/>
      </dsp:nvSpPr>
      <dsp:spPr>
        <a:xfrm>
          <a:off x="6653093" y="1043"/>
          <a:ext cx="2996978" cy="122689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Aged Care Act 1997</a:t>
          </a:r>
          <a:endParaRPr lang="en-US" sz="2000" b="0" kern="1200" dirty="0"/>
        </a:p>
      </dsp:txBody>
      <dsp:txXfrm>
        <a:off x="6653093" y="1043"/>
        <a:ext cx="2996978" cy="1226895"/>
      </dsp:txXfrm>
    </dsp:sp>
    <dsp:sp modelId="{E210BBCD-F63F-4D07-8314-4A55CCA5891F}">
      <dsp:nvSpPr>
        <dsp:cNvPr id="0" name=""/>
        <dsp:cNvSpPr/>
      </dsp:nvSpPr>
      <dsp:spPr>
        <a:xfrm>
          <a:off x="250171" y="1332699"/>
          <a:ext cx="2996978" cy="1226895"/>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Charter of Aged Care Rights</a:t>
          </a:r>
          <a:endParaRPr lang="en-PH" sz="2000" b="0" kern="1200" dirty="0"/>
        </a:p>
      </dsp:txBody>
      <dsp:txXfrm>
        <a:off x="250171" y="1332699"/>
        <a:ext cx="2996978" cy="1226895"/>
      </dsp:txXfrm>
    </dsp:sp>
    <dsp:sp modelId="{9540BBD0-DBC6-4272-9749-E6D38FC73EC5}">
      <dsp:nvSpPr>
        <dsp:cNvPr id="0" name=""/>
        <dsp:cNvSpPr/>
      </dsp:nvSpPr>
      <dsp:spPr>
        <a:xfrm>
          <a:off x="3451632" y="1332699"/>
          <a:ext cx="2996978" cy="1226895"/>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Disability Discrimination Act 1992</a:t>
          </a:r>
          <a:endParaRPr lang="en-PH" sz="2000" b="0" kern="1200" dirty="0"/>
        </a:p>
      </dsp:txBody>
      <dsp:txXfrm>
        <a:off x="3451632" y="1332699"/>
        <a:ext cx="2996978" cy="1226895"/>
      </dsp:txXfrm>
    </dsp:sp>
    <dsp:sp modelId="{B5F26951-F3E0-493B-BE2B-D928A657B292}">
      <dsp:nvSpPr>
        <dsp:cNvPr id="0" name=""/>
        <dsp:cNvSpPr/>
      </dsp:nvSpPr>
      <dsp:spPr>
        <a:xfrm>
          <a:off x="6653093" y="1332699"/>
          <a:ext cx="2996978" cy="122689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b="0" kern="1200"/>
            <a:t>Age Discrimination Act 2004</a:t>
          </a:r>
          <a:endParaRPr lang="en-US" sz="2000" b="0" kern="1200" dirty="0"/>
        </a:p>
      </dsp:txBody>
      <dsp:txXfrm>
        <a:off x="6653093" y="1332699"/>
        <a:ext cx="2996978" cy="12268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3E7077-2E2B-45B3-9C3C-D7D2BB4517E0}">
      <dsp:nvSpPr>
        <dsp:cNvPr id="0" name=""/>
        <dsp:cNvSpPr/>
      </dsp:nvSpPr>
      <dsp:spPr>
        <a:xfrm>
          <a:off x="0" y="275"/>
          <a:ext cx="9980855" cy="645169"/>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Information services</a:t>
          </a:r>
          <a:endParaRPr lang="en-AU" sz="2000" kern="1200" dirty="0"/>
        </a:p>
      </dsp:txBody>
      <dsp:txXfrm>
        <a:off x="31495" y="31770"/>
        <a:ext cx="9917865" cy="582179"/>
      </dsp:txXfrm>
    </dsp:sp>
    <dsp:sp modelId="{3ED34EE4-1FA3-451B-B62D-3C3C619811EF}">
      <dsp:nvSpPr>
        <dsp:cNvPr id="0" name=""/>
        <dsp:cNvSpPr/>
      </dsp:nvSpPr>
      <dsp:spPr>
        <a:xfrm>
          <a:off x="0" y="655273"/>
          <a:ext cx="9980855" cy="645169"/>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Print disability services</a:t>
          </a:r>
          <a:endParaRPr lang="en-US" sz="2000" kern="1200" dirty="0"/>
        </a:p>
      </dsp:txBody>
      <dsp:txXfrm>
        <a:off x="31495" y="686768"/>
        <a:ext cx="9917865" cy="582179"/>
      </dsp:txXfrm>
    </dsp:sp>
    <dsp:sp modelId="{AF38AE46-F65C-4ED1-A840-FB5B20DFEBA9}">
      <dsp:nvSpPr>
        <dsp:cNvPr id="0" name=""/>
        <dsp:cNvSpPr/>
      </dsp:nvSpPr>
      <dsp:spPr>
        <a:xfrm>
          <a:off x="0" y="1310272"/>
          <a:ext cx="9980855" cy="645169"/>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Recreation services</a:t>
          </a:r>
        </a:p>
      </dsp:txBody>
      <dsp:txXfrm>
        <a:off x="31495" y="1341767"/>
        <a:ext cx="9917865" cy="582179"/>
      </dsp:txXfrm>
    </dsp:sp>
    <dsp:sp modelId="{ED417D40-F39C-4133-892C-6D0D6A5F0885}">
      <dsp:nvSpPr>
        <dsp:cNvPr id="0" name=""/>
        <dsp:cNvSpPr/>
      </dsp:nvSpPr>
      <dsp:spPr>
        <a:xfrm>
          <a:off x="0" y="1965271"/>
          <a:ext cx="9980855" cy="64516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Respite care services</a:t>
          </a:r>
        </a:p>
      </dsp:txBody>
      <dsp:txXfrm>
        <a:off x="31495" y="1996766"/>
        <a:ext cx="9917865" cy="582179"/>
      </dsp:txXfrm>
    </dsp:sp>
    <dsp:sp modelId="{64EC1169-69DC-460E-8FFC-8244CACE2232}">
      <dsp:nvSpPr>
        <dsp:cNvPr id="0" name=""/>
        <dsp:cNvSpPr/>
      </dsp:nvSpPr>
      <dsp:spPr>
        <a:xfrm>
          <a:off x="0" y="2620270"/>
          <a:ext cx="9980855" cy="64516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Services included in a class of services approved by the Minister under Section 9 of the Disability Services Act 1986</a:t>
          </a:r>
        </a:p>
      </dsp:txBody>
      <dsp:txXfrm>
        <a:off x="31495" y="2651765"/>
        <a:ext cx="9917865" cy="5821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19B74-FB36-4A2E-9F9A-EAA340D30C1F}">
      <dsp:nvSpPr>
        <dsp:cNvPr id="0" name=""/>
        <dsp:cNvSpPr/>
      </dsp:nvSpPr>
      <dsp:spPr>
        <a:xfrm>
          <a:off x="0" y="488260"/>
          <a:ext cx="9980630"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8AC569-58B9-48FE-85F5-0544FF0B3F49}">
      <dsp:nvSpPr>
        <dsp:cNvPr id="0" name=""/>
        <dsp:cNvSpPr/>
      </dsp:nvSpPr>
      <dsp:spPr>
        <a:xfrm>
          <a:off x="499031" y="49547"/>
          <a:ext cx="6986441" cy="797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The person is not a burden to any service or </a:t>
          </a:r>
          <a:r>
            <a:rPr lang="en-US" sz="2000" kern="1200" dirty="0" err="1"/>
            <a:t>organisation</a:t>
          </a:r>
          <a:r>
            <a:rPr lang="en-US" sz="2000" kern="1200" dirty="0"/>
            <a:t>.</a:t>
          </a:r>
          <a:endParaRPr lang="en-AU" sz="2000" kern="1200" dirty="0"/>
        </a:p>
      </dsp:txBody>
      <dsp:txXfrm>
        <a:off x="537939" y="88455"/>
        <a:ext cx="6908625" cy="719224"/>
      </dsp:txXfrm>
    </dsp:sp>
    <dsp:sp modelId="{CAEE07FA-3A82-4264-9535-7800769755F5}">
      <dsp:nvSpPr>
        <dsp:cNvPr id="0" name=""/>
        <dsp:cNvSpPr/>
      </dsp:nvSpPr>
      <dsp:spPr>
        <a:xfrm>
          <a:off x="0" y="1672787"/>
          <a:ext cx="9980630" cy="680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BB1BD0-CBD5-40F3-ADAB-429DF231865C}">
      <dsp:nvSpPr>
        <dsp:cNvPr id="0" name=""/>
        <dsp:cNvSpPr/>
      </dsp:nvSpPr>
      <dsp:spPr>
        <a:xfrm>
          <a:off x="499031" y="1274267"/>
          <a:ext cx="6986441" cy="797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marL="0" lvl="0" indent="0" algn="l" defTabSz="889000">
            <a:lnSpc>
              <a:spcPct val="114000"/>
            </a:lnSpc>
            <a:spcBef>
              <a:spcPct val="0"/>
            </a:spcBef>
            <a:spcAft>
              <a:spcPts val="600"/>
            </a:spcAft>
            <a:buNone/>
          </a:pPr>
          <a:r>
            <a:rPr lang="en-US" sz="2000" kern="1200" dirty="0"/>
            <a:t>The client cannot be discriminated against.</a:t>
          </a:r>
        </a:p>
      </dsp:txBody>
      <dsp:txXfrm>
        <a:off x="537939" y="1313175"/>
        <a:ext cx="6908625" cy="719224"/>
      </dsp:txXfrm>
    </dsp:sp>
    <dsp:sp modelId="{BA0ED441-BDAE-4C36-80D1-1D07C77DA919}">
      <dsp:nvSpPr>
        <dsp:cNvPr id="0" name=""/>
        <dsp:cNvSpPr/>
      </dsp:nvSpPr>
      <dsp:spPr>
        <a:xfrm>
          <a:off x="0" y="2897507"/>
          <a:ext cx="9980630"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0ADE63-AF6B-480C-B74D-D72CE2486661}">
      <dsp:nvSpPr>
        <dsp:cNvPr id="0" name=""/>
        <dsp:cNvSpPr/>
      </dsp:nvSpPr>
      <dsp:spPr>
        <a:xfrm>
          <a:off x="499031" y="2498987"/>
          <a:ext cx="6986441"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71" tIns="0" rIns="264071" bIns="0" numCol="1" spcCol="1270" anchor="ctr" anchorCtr="0">
          <a:noAutofit/>
        </a:bodyPr>
        <a:lstStyle/>
        <a:p>
          <a:pPr marL="0" lvl="0" indent="0" algn="l" defTabSz="889000">
            <a:lnSpc>
              <a:spcPct val="114000"/>
            </a:lnSpc>
            <a:spcBef>
              <a:spcPct val="0"/>
            </a:spcBef>
            <a:spcAft>
              <a:spcPts val="600"/>
            </a:spcAft>
            <a:buNone/>
          </a:pPr>
          <a:r>
            <a:rPr lang="en-US" sz="2000" kern="1200"/>
            <a:t>The client has the full support of the law.</a:t>
          </a:r>
          <a:endParaRPr lang="en-US" sz="2000" kern="1200" dirty="0"/>
        </a:p>
      </dsp:txBody>
      <dsp:txXfrm>
        <a:off x="537939" y="2537895"/>
        <a:ext cx="6908625" cy="71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78262-D378-4A0E-A790-562A26960D5B}">
      <dsp:nvSpPr>
        <dsp:cNvPr id="0" name=""/>
        <dsp:cNvSpPr/>
      </dsp:nvSpPr>
      <dsp:spPr>
        <a:xfrm rot="16200000">
          <a:off x="955888" y="-954219"/>
          <a:ext cx="2872796" cy="4781234"/>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a:t>Dignity of Risk</a:t>
          </a:r>
          <a:endParaRPr lang="en-AU" sz="2000" kern="1200" dirty="0"/>
        </a:p>
      </dsp:txBody>
      <dsp:txXfrm rot="5400000">
        <a:off x="1669" y="574559"/>
        <a:ext cx="4781234" cy="1723678"/>
      </dsp:txXfrm>
    </dsp:sp>
    <dsp:sp modelId="{8C0B0A67-449C-4D95-9615-AE2DF8FB8A05}">
      <dsp:nvSpPr>
        <dsp:cNvPr id="0" name=""/>
        <dsp:cNvSpPr/>
      </dsp:nvSpPr>
      <dsp:spPr>
        <a:xfrm rot="16200000">
          <a:off x="5754109" y="-781728"/>
          <a:ext cx="2872796" cy="4436252"/>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b="0" kern="1200" dirty="0"/>
            <a:t>Privacy, Confidentiality,</a:t>
          </a:r>
          <a:br>
            <a:rPr lang="en-US" sz="2000" b="0" kern="1200" dirty="0"/>
          </a:br>
          <a:r>
            <a:rPr lang="en-US" sz="2000" b="0" kern="1200" dirty="0"/>
            <a:t>and Disclosure</a:t>
          </a:r>
        </a:p>
      </dsp:txBody>
      <dsp:txXfrm rot="5400000">
        <a:off x="4972381" y="574559"/>
        <a:ext cx="4436252" cy="17236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85004D-45D5-41C5-9F44-95D682C8F04E}">
      <dsp:nvSpPr>
        <dsp:cNvPr id="0" name=""/>
        <dsp:cNvSpPr/>
      </dsp:nvSpPr>
      <dsp:spPr>
        <a:xfrm rot="16200000">
          <a:off x="-241333" y="243765"/>
          <a:ext cx="2873830" cy="2386298"/>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Documentation</a:t>
          </a:r>
          <a:endParaRPr lang="en-PH" sz="2000" kern="1200" dirty="0"/>
        </a:p>
      </dsp:txBody>
      <dsp:txXfrm rot="5400000">
        <a:off x="2433" y="574765"/>
        <a:ext cx="2386298" cy="1724298"/>
      </dsp:txXfrm>
    </dsp:sp>
    <dsp:sp modelId="{DCAF4507-01FD-419E-A27E-3A808FDF7EB0}">
      <dsp:nvSpPr>
        <dsp:cNvPr id="0" name=""/>
        <dsp:cNvSpPr/>
      </dsp:nvSpPr>
      <dsp:spPr>
        <a:xfrm rot="16200000">
          <a:off x="2323936" y="243765"/>
          <a:ext cx="2873830" cy="2386298"/>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Sharing</a:t>
          </a:r>
          <a:endParaRPr lang="en-PH" sz="2000" kern="1200" dirty="0"/>
        </a:p>
      </dsp:txBody>
      <dsp:txXfrm rot="5400000">
        <a:off x="2567702" y="574765"/>
        <a:ext cx="2386298" cy="1724298"/>
      </dsp:txXfrm>
    </dsp:sp>
    <dsp:sp modelId="{DB87094F-E0AF-44F2-948C-5902137F0B1B}">
      <dsp:nvSpPr>
        <dsp:cNvPr id="0" name=""/>
        <dsp:cNvSpPr/>
      </dsp:nvSpPr>
      <dsp:spPr>
        <a:xfrm rot="16200000">
          <a:off x="4889207" y="243765"/>
          <a:ext cx="2873830" cy="2386298"/>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Storage</a:t>
          </a:r>
          <a:endParaRPr lang="en-PH" sz="2000" kern="1200" dirty="0"/>
        </a:p>
      </dsp:txBody>
      <dsp:txXfrm rot="5400000">
        <a:off x="5132973" y="574765"/>
        <a:ext cx="2386298" cy="1724298"/>
      </dsp:txXfrm>
    </dsp:sp>
    <dsp:sp modelId="{AB10189C-8E12-40C5-AED7-926201AC28E3}">
      <dsp:nvSpPr>
        <dsp:cNvPr id="0" name=""/>
        <dsp:cNvSpPr/>
      </dsp:nvSpPr>
      <dsp:spPr>
        <a:xfrm rot="16200000">
          <a:off x="7454477" y="243765"/>
          <a:ext cx="2873830" cy="2386298"/>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Use of Information</a:t>
          </a:r>
          <a:endParaRPr lang="en-PH" sz="2000" kern="1200" dirty="0"/>
        </a:p>
      </dsp:txBody>
      <dsp:txXfrm rot="5400000">
        <a:off x="7698243" y="574765"/>
        <a:ext cx="2386298" cy="17242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0" y="229081"/>
          <a:ext cx="1866681" cy="160976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None/>
          </a:pPr>
          <a:r>
            <a:rPr lang="en-AU" sz="1800" kern="1200"/>
            <a:t>Background</a:t>
          </a:r>
          <a:endParaRPr lang="en-PH" sz="1800" b="0" kern="1200" dirty="0"/>
        </a:p>
      </dsp:txBody>
      <dsp:txXfrm>
        <a:off x="0" y="229081"/>
        <a:ext cx="1866681" cy="1609766"/>
      </dsp:txXfrm>
    </dsp:sp>
    <dsp:sp modelId="{2902ACDA-D61E-C64D-B1D7-C1E27431F0CE}">
      <dsp:nvSpPr>
        <dsp:cNvPr id="0" name=""/>
        <dsp:cNvSpPr/>
      </dsp:nvSpPr>
      <dsp:spPr>
        <a:xfrm>
          <a:off x="2056797" y="239128"/>
          <a:ext cx="1866681" cy="160976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Wingdings" pitchFamily="2" charset="2"/>
            <a:buNone/>
          </a:pPr>
          <a:r>
            <a:rPr lang="en-AU" sz="1800" kern="1200"/>
            <a:t>Preferences</a:t>
          </a:r>
          <a:endParaRPr lang="en-PH" sz="1800" kern="1200" dirty="0"/>
        </a:p>
      </dsp:txBody>
      <dsp:txXfrm>
        <a:off x="2056797" y="239128"/>
        <a:ext cx="1866681" cy="1609766"/>
      </dsp:txXfrm>
    </dsp:sp>
    <dsp:sp modelId="{8D532AEE-7C09-3840-91B1-007290831E14}">
      <dsp:nvSpPr>
        <dsp:cNvPr id="0" name=""/>
        <dsp:cNvSpPr/>
      </dsp:nvSpPr>
      <dsp:spPr>
        <a:xfrm>
          <a:off x="4110146" y="239128"/>
          <a:ext cx="1866681" cy="160976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Wingdings" pitchFamily="2" charset="2"/>
            <a:buNone/>
          </a:pPr>
          <a:r>
            <a:rPr lang="en-AU" sz="1800" kern="1200"/>
            <a:t>Lifestyle</a:t>
          </a:r>
          <a:endParaRPr lang="en-PH" sz="1800" kern="1200" dirty="0"/>
        </a:p>
      </dsp:txBody>
      <dsp:txXfrm>
        <a:off x="4110146" y="239128"/>
        <a:ext cx="1866681" cy="1609766"/>
      </dsp:txXfrm>
    </dsp:sp>
    <dsp:sp modelId="{DDF433CA-EC94-1F43-BACA-AD7EB0A50EB2}">
      <dsp:nvSpPr>
        <dsp:cNvPr id="0" name=""/>
        <dsp:cNvSpPr/>
      </dsp:nvSpPr>
      <dsp:spPr>
        <a:xfrm>
          <a:off x="6163495" y="239128"/>
          <a:ext cx="1866681" cy="1609766"/>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Wingdings" pitchFamily="2" charset="2"/>
            <a:buNone/>
          </a:pPr>
          <a:r>
            <a:rPr lang="en-AU" sz="1800" kern="1200"/>
            <a:t>Associations</a:t>
          </a:r>
          <a:endParaRPr lang="en-PH" sz="1800" kern="1200" dirty="0"/>
        </a:p>
      </dsp:txBody>
      <dsp:txXfrm>
        <a:off x="6163495" y="239128"/>
        <a:ext cx="1866681" cy="1609766"/>
      </dsp:txXfrm>
    </dsp:sp>
    <dsp:sp modelId="{5C0FF018-36A3-C345-A53B-52898065CE7C}">
      <dsp:nvSpPr>
        <dsp:cNvPr id="0" name=""/>
        <dsp:cNvSpPr/>
      </dsp:nvSpPr>
      <dsp:spPr>
        <a:xfrm>
          <a:off x="8216845" y="239128"/>
          <a:ext cx="1866681" cy="160976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Wingdings" pitchFamily="2" charset="2"/>
            <a:buNone/>
          </a:pPr>
          <a:r>
            <a:rPr lang="en-AU" sz="1800" kern="1200"/>
            <a:t>Beliefs</a:t>
          </a:r>
          <a:endParaRPr lang="en-PH" sz="1800" kern="1200" dirty="0"/>
        </a:p>
      </dsp:txBody>
      <dsp:txXfrm>
        <a:off x="8216845" y="239128"/>
        <a:ext cx="1866681" cy="160976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2653845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6373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137</a:t>
            </a:fld>
            <a:endParaRPr lang="en-AU" dirty="0"/>
          </a:p>
        </p:txBody>
      </p:sp>
    </p:spTree>
    <p:extLst>
      <p:ext uri="{BB962C8B-B14F-4D97-AF65-F5344CB8AC3E}">
        <p14:creationId xmlns:p14="http://schemas.microsoft.com/office/powerpoint/2010/main" val="284534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0.xml"/><Relationship Id="rId7" Type="http://schemas.openxmlformats.org/officeDocument/2006/relationships/image" Target="../media/image2.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5.xml"/><Relationship Id="rId7" Type="http://schemas.openxmlformats.org/officeDocument/2006/relationships/image" Target="../media/image2.png"/><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27.xml"/><Relationship Id="rId7" Type="http://schemas.openxmlformats.org/officeDocument/2006/relationships/image" Target="../media/image2.png"/><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4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5.xml"/><Relationship Id="rId7" Type="http://schemas.openxmlformats.org/officeDocument/2006/relationships/image" Target="../media/image2.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8.xml"/><Relationship Id="rId7" Type="http://schemas.openxmlformats.org/officeDocument/2006/relationships/image" Target="../media/image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1.xml"/><Relationship Id="rId7" Type="http://schemas.openxmlformats.org/officeDocument/2006/relationships/image" Target="../media/image2.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4.xml"/><Relationship Id="rId7" Type="http://schemas.openxmlformats.org/officeDocument/2006/relationships/image" Target="../media/image2.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6.xml"/><Relationship Id="rId7" Type="http://schemas.openxmlformats.org/officeDocument/2006/relationships/image" Target="../media/image2.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7.xml"/><Relationship Id="rId7" Type="http://schemas.openxmlformats.org/officeDocument/2006/relationships/image" Target="../media/image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704" b="770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Foster Human Rights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338761269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cultural needs and ensure they are respected and </a:t>
            </a:r>
            <a:r>
              <a:rPr lang="en-US" sz="2200" dirty="0" err="1">
                <a:solidFill>
                  <a:schemeClr val="tx1">
                    <a:lumMod val="75000"/>
                    <a:lumOff val="25000"/>
                  </a:schemeClr>
                </a:solidFill>
              </a:rPr>
              <a:t>prioritised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respond to and report breaches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and report indications of abuse and neglect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86CC6455-4D7C-0C71-F65F-ABA5C504B0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DE515A6-82BF-3958-FDC9-F6F144876B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F8F0FBC-056F-7065-A46F-BF33E5B4A9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B2442FE-B7CF-5486-ADD4-A2DEE11536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2724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Other personal traits</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Collecting and use the information on what the client was like to determine how to provide appropriate care.</a:t>
            </a:r>
            <a:br>
              <a:rPr lang="en-US" sz="2200" dirty="0">
                <a:solidFill>
                  <a:schemeClr val="tx1">
                    <a:lumMod val="75000"/>
                    <a:lumOff val="25000"/>
                  </a:schemeClr>
                </a:solidFill>
              </a:rPr>
            </a:br>
            <a:r>
              <a:rPr lang="en-US" sz="2200" dirty="0">
                <a:solidFill>
                  <a:schemeClr val="tx1">
                    <a:lumMod val="75000"/>
                    <a:lumOff val="25000"/>
                  </a:schemeClr>
                </a:solidFill>
              </a:rPr>
              <a:t>This information refers to what they liked to do or how they interacted with others.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E0F46EC5-292F-1896-176F-486919255F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CC5294E-4A2F-CD28-A627-706FFE1AB5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2078590-1E1F-C930-C38A-5A5C3F1A83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79DB253-F4DA-9ACC-5AF3-8D9030C543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12374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appropriate resources to provide appropriate care based on the client's symptoms.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notes and reporting changes in the client's condition to their physician or therapist.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E47B43B-B417-240D-9902-A0E55DBD21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7904837-2833-BBCD-AC89-28324FFC6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0BBE1E-E656-F9B4-9F32-6BBF89A765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758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2.2.2 Human Rights Framework for Service Delivery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use a human rights-based approach when providing support to the people under your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approach has five common principles: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17E305E3-7029-40E9-9898-D89CAF87995A}"/>
              </a:ext>
            </a:extLst>
          </p:cNvPr>
          <p:cNvGraphicFramePr/>
          <p:nvPr>
            <p:extLst>
              <p:ext uri="{D42A27DB-BD31-4B8C-83A1-F6EECF244321}">
                <p14:modId xmlns:p14="http://schemas.microsoft.com/office/powerpoint/2010/main" val="2631174246"/>
              </p:ext>
            </p:extLst>
          </p:nvPr>
        </p:nvGraphicFramePr>
        <p:xfrm>
          <a:off x="2243455" y="3352800"/>
          <a:ext cx="7705090" cy="2710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5340404-01DD-90F5-9B99-2B41634AA62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82C19B9-0894-4587-771A-59F34DCFC6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4752866-8CB8-086E-60E7-1B9F40DA65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1524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be familiar with the laws that underpin framework of human rights to ensure that their rights to receive support are met with respect and dignity during service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Recall the CRPD as discussed in the opener of this chapter.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obligates Australia to meet these human rights requirements.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B11058AC-925E-C691-3F55-FDABC9898B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2CE4629-1AC3-BAA3-A1BF-8E33F0A36F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82D052C-2874-D63B-47AD-2D1C69F06C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59247D-7190-D037-0C1E-C188D50B79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86974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Australia expresses and enforces these obligations that support service providers must meet through the following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5" name="Diagram 24">
            <a:extLst>
              <a:ext uri="{FF2B5EF4-FFF2-40B4-BE49-F238E27FC236}">
                <a16:creationId xmlns:a16="http://schemas.microsoft.com/office/drawing/2014/main" id="{84C523C4-903F-4604-9DAA-5A76F45A0805}"/>
              </a:ext>
            </a:extLst>
          </p:cNvPr>
          <p:cNvGraphicFramePr/>
          <p:nvPr>
            <p:extLst>
              <p:ext uri="{D42A27DB-BD31-4B8C-83A1-F6EECF244321}">
                <p14:modId xmlns:p14="http://schemas.microsoft.com/office/powerpoint/2010/main" val="4243960687"/>
              </p:ext>
            </p:extLst>
          </p:nvPr>
        </p:nvGraphicFramePr>
        <p:xfrm>
          <a:off x="838200" y="2692854"/>
          <a:ext cx="10086974" cy="34841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4757A6D-7C4D-871A-E50F-3C447B1990C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31A7AD8-D536-545C-50A6-4AB725CB6A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6387812-8564-50C8-3D3F-65F771BB97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336984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Determine When to Seek Help</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can find it challenging to work with a client with various symptoms and sensitive medical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Multiple factors can pose challenges for a care worker who aims to empower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enormous responsibility to care for such people can cause stress for less experienced care workers.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factors can contribute to poor quality care that can endanger a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DB3F1F2B-A18D-B646-4250-712530F680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80CA0E9B-2F00-2B98-D91D-273A1EF141F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0DE67C7-37D7-CC78-218E-3BD266F2B2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ACC0F27-4E86-6261-659A-8EA031D567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30175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avoid poor quality of service and dissatisfaction to people under your care, it would be best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more experienced and qualified staff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help as it will lessen the risk of endangering the client or adversely affecting their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378A41EF-34B0-EAF0-6092-36FDFC0861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7280177-3AB3-4E7A-A90A-9D7C8A2A32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F2AED3D-2733-F005-7A0E-387D2169C7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3BEF5E-26DE-0CCE-221D-AE3D04D0C5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31431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US" sz="5800" b="1" dirty="0">
                <a:solidFill>
                  <a:schemeClr val="tx1">
                    <a:lumMod val="50000"/>
                    <a:lumOff val="50000"/>
                  </a:schemeClr>
                </a:solidFill>
                <a:latin typeface="Arial" panose="020B0604020202020204" pitchFamily="34" charset="0"/>
                <a:cs typeface="Arial" panose="020B0604020202020204" pitchFamily="34" charset="0"/>
              </a:rPr>
              <a:t>2.3</a:t>
            </a:r>
            <a:br>
              <a:rPr lang="en-US" sz="5800" b="1" dirty="0">
                <a:solidFill>
                  <a:schemeClr val="tx1">
                    <a:lumMod val="50000"/>
                    <a:lumOff val="50000"/>
                  </a:schemeClr>
                </a:solidFill>
                <a:latin typeface="Arial" panose="020B0604020202020204" pitchFamily="34" charset="0"/>
                <a:cs typeface="Arial" panose="020B0604020202020204" pitchFamily="34" charset="0"/>
              </a:rPr>
            </a:br>
            <a:r>
              <a:rPr lang="en-US" sz="5800" b="1" dirty="0">
                <a:solidFill>
                  <a:schemeClr val="tx1">
                    <a:lumMod val="50000"/>
                    <a:lumOff val="50000"/>
                  </a:schemeClr>
                </a:solidFill>
                <a:latin typeface="Arial" panose="020B0604020202020204" pitchFamily="34" charset="0"/>
                <a:cs typeface="Arial" panose="020B0604020202020204" pitchFamily="34" charset="0"/>
              </a:rPr>
              <a:t>Identify Cultural Needs and Ensure They are Respected and Prioritised</a:t>
            </a:r>
            <a:endParaRPr lang="en-AU" sz="5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568" r="1568"/>
          <a:stretch/>
        </p:blipFill>
        <p:spPr>
          <a:xfrm>
            <a:off x="6362700" y="1421606"/>
            <a:ext cx="5829300" cy="4014787"/>
          </a:xfrm>
          <a:prstGeom prst="rect">
            <a:avLst/>
          </a:prstGeom>
        </p:spPr>
      </p:pic>
    </p:spTree>
    <p:extLst>
      <p:ext uri="{BB962C8B-B14F-4D97-AF65-F5344CB8AC3E}">
        <p14:creationId xmlns:p14="http://schemas.microsoft.com/office/powerpoint/2010/main" val="31540840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Cultural needs </a:t>
            </a:r>
            <a:r>
              <a:rPr lang="en-US" sz="2200" dirty="0">
                <a:solidFill>
                  <a:schemeClr val="tx1">
                    <a:lumMod val="75000"/>
                    <a:lumOff val="25000"/>
                  </a:schemeClr>
                </a:solidFill>
              </a:rPr>
              <a:t>refer to a wide variety of needs based on a person's social and ethnic identity.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it can refer to how a person identifies themself and their group, can be based on ethnic background combined with:</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id="{C224ACA3-D025-534C-2EE0-255F43BFE376}"/>
              </a:ext>
            </a:extLst>
          </p:cNvPr>
          <p:cNvGraphicFramePr/>
          <p:nvPr>
            <p:extLst>
              <p:ext uri="{D42A27DB-BD31-4B8C-83A1-F6EECF244321}">
                <p14:modId xmlns:p14="http://schemas.microsoft.com/office/powerpoint/2010/main" val="2312879906"/>
              </p:ext>
            </p:extLst>
          </p:nvPr>
        </p:nvGraphicFramePr>
        <p:xfrm>
          <a:off x="1004834" y="3617407"/>
          <a:ext cx="9920566" cy="235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2069FED7-449C-CFA0-5930-804F91D5925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0C00201-6535-5CD0-312E-55A1D58D45D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32BCB536-98EE-EC6C-E7D4-40E47F1484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4396F8-4AF1-44E4-D0C7-4A33A951B1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191041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oman in yellow clothes">
            <a:extLst>
              <a:ext uri="{FF2B5EF4-FFF2-40B4-BE49-F238E27FC236}">
                <a16:creationId xmlns:a16="http://schemas.microsoft.com/office/drawing/2014/main" id="{C0B0B075-66CC-4AEB-B988-5C7D23B6287E}"/>
              </a:ext>
            </a:extLst>
          </p:cNvPr>
          <p:cNvPicPr>
            <a:picLocks noChangeAspect="1"/>
          </p:cNvPicPr>
          <p:nvPr/>
        </p:nvPicPr>
        <p:blipFill>
          <a:blip r:embed="rId2">
            <a:extLst>
              <a:ext uri="{28A0092B-C50C-407E-A947-70E740481C1C}">
                <a14:useLocalDpi xmlns:a14="http://schemas.microsoft.com/office/drawing/2010/main" val="0"/>
              </a:ext>
            </a:extLst>
          </a:blip>
          <a:srcRect l="9837" r="9837"/>
          <a:stretch/>
        </p:blipFill>
        <p:spPr>
          <a:xfrm>
            <a:off x="3954899" y="-620"/>
            <a:ext cx="8245616" cy="6857380"/>
          </a:xfrm>
          <a:prstGeom prst="rect">
            <a:avLst/>
          </a:prstGeom>
        </p:spPr>
      </p:pic>
      <p:sp>
        <p:nvSpPr>
          <p:cNvPr id="8" name="Rectangle 7">
            <a:extLst>
              <a:ext uri="{FF2B5EF4-FFF2-40B4-BE49-F238E27FC236}">
                <a16:creationId xmlns:a16="http://schemas.microsoft.com/office/drawing/2014/main" id="{80A80507-F5E5-48F7-A55D-FD7094BF3BB6}"/>
              </a:ext>
            </a:extLst>
          </p:cNvPr>
          <p:cNvSpPr/>
          <p:nvPr/>
        </p:nvSpPr>
        <p:spPr>
          <a:xfrm>
            <a:off x="3156023"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a person's cultural needs is a requirement for providing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person has the right to require service that does not discriminate based on their cultural background.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identify, accept and uphold these needs as they care for the people they support.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86208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344216"/>
            <a:ext cx="5654675" cy="4169569"/>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in Understanding Their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562" r="1562"/>
          <a:stretch/>
        </p:blipFill>
        <p:spPr>
          <a:xfrm>
            <a:off x="6362700" y="1421606"/>
            <a:ext cx="5829300" cy="4014787"/>
          </a:xfrm>
          <a:prstGeom prst="rect">
            <a:avLst/>
          </a:prstGeom>
        </p:spPr>
      </p:pic>
    </p:spTree>
    <p:extLst>
      <p:ext uri="{BB962C8B-B14F-4D97-AF65-F5344CB8AC3E}">
        <p14:creationId xmlns:p14="http://schemas.microsoft.com/office/powerpoint/2010/main" val="1350470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Physical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Food and eating schedule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Social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Communication style, language and choice of words based on cultural background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Preferred visitors and times of visit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378A41EF-34B0-EAF0-6092-36FDFC0861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84C5180-87B7-10F7-0BC7-D4502F395B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0C57557-2183-2146-739C-3206BB9925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CF74C9-5D53-1E35-6CE3-EA724CE58B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28622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5797"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examples of cultural needs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Spiritual</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Religious symbols and items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Prayers and other religious traditions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Content Placeholder 14" descr="Hand lighting sage bundle in iron pot">
            <a:extLst>
              <a:ext uri="{FF2B5EF4-FFF2-40B4-BE49-F238E27FC236}">
                <a16:creationId xmlns:a16="http://schemas.microsoft.com/office/drawing/2014/main" id="{369CBE64-93CB-26C9-6253-3ED5F945B4FC}"/>
              </a:ext>
            </a:extLst>
          </p:cNvPr>
          <p:cNvPicPr>
            <a:picLocks/>
          </p:cNvPicPr>
          <p:nvPr/>
        </p:nvPicPr>
        <p:blipFill>
          <a:blip r:embed="rId3">
            <a:extLst>
              <a:ext uri="{28A0092B-C50C-407E-A947-70E740481C1C}">
                <a14:useLocalDpi xmlns:a14="http://schemas.microsoft.com/office/drawing/2010/main" val="0"/>
              </a:ext>
            </a:extLst>
          </a:blip>
          <a:srcRect t="36" b="36"/>
          <a:stretch/>
        </p:blipFill>
        <p:spPr bwMode="auto">
          <a:xfrm>
            <a:off x="6175805" y="1825625"/>
            <a:ext cx="5181600" cy="3452363"/>
          </a:xfrm>
          <a:prstGeom prst="rect">
            <a:avLst/>
          </a:prstGeom>
          <a:noFill/>
          <a:ln>
            <a:noFill/>
          </a:ln>
        </p:spPr>
      </p:pic>
      <p:pic>
        <p:nvPicPr>
          <p:cNvPr id="2" name="Picture 1">
            <a:extLst>
              <a:ext uri="{FF2B5EF4-FFF2-40B4-BE49-F238E27FC236}">
                <a16:creationId xmlns:a16="http://schemas.microsoft.com/office/drawing/2014/main" id="{481DC594-E1FE-3DB6-54C5-42F249811D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B051807-7DE8-B8FA-AA19-46476678D8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8C16BE-2D3E-D54D-661B-B0332AAF03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21108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the cultural needs of the person have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the person to recover more easily from stress.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distracts the person from their medical problems or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helps the person recover and heal more quickly.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reduces the risk of depression and other emotional problems.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improves the relationship between the person and the staff caring for them.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8D1D551-432E-B676-E05F-E9EAE13125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E4CB59E-A6B2-549C-8015-A3FDBECFF6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62CF63C-8470-75CF-BD1E-78BE6F4FC9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673424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writing on notebook">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857" t="-757" r="-4061" b="41364"/>
          <a:stretch/>
        </p:blipFill>
        <p:spPr>
          <a:xfrm flipH="1">
            <a:off x="582803" y="281354"/>
            <a:ext cx="3677697" cy="6576646"/>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Upholding Social Justice for Aboriginal and Torres Strait Islander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Upholding social justice  is vital, especially when caring for Aboriginal and Torres Strait Islander peoples.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recognise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land, which provides the spiritual and cultural basis of Indigenous communities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30E12A99-F0AA-DEDD-3AC9-E678664A5F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633437EF-FCB8-8B73-6863-B42A6D4017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703780-9A97-D0FC-D6AA-E1BB9E1D00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69884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t>
            </a:r>
            <a:r>
              <a:rPr lang="en-US" sz="2200" dirty="0" err="1">
                <a:solidFill>
                  <a:schemeClr val="tx1">
                    <a:lumMod val="75000"/>
                    <a:lumOff val="25000"/>
                  </a:schemeClr>
                </a:solidFill>
              </a:rPr>
              <a:t>recognise</a:t>
            </a:r>
            <a:r>
              <a:rPr lang="en-US" sz="2200" dirty="0">
                <a:solidFill>
                  <a:schemeClr val="tx1">
                    <a:lumMod val="75000"/>
                    <a:lumOff val="25000"/>
                  </a:schemeClr>
                </a:solidFill>
              </a:rPr>
              <a:t> the distinctive rights that they hold,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a distinct status and culture, which helps maintain and strengthen the identity and spiritual and cultural practices of indigenous communities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self-determination, where indigenous communities take control of their future and decide how they will address the issues facing them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6511075-CDF5-B486-76E1-0550A07FF4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549086C-C1B4-E97C-C588-C0DD7D50D8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38B74BF-4BB1-BC2C-21A4-99D2A8DB3A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87673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2.3.1 Consulting With the Person to Confirm Cultural Needs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consulting with your clients to identify their cultural needs, you may consider these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questions about their culture.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client with what they can expect from you and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client’s family and friends.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DB3F1F2B-A18D-B646-4250-712530F680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4261568-B16A-555C-12FC-3595012823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8596875-458B-00F3-216A-F48151E40E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9E6055D-4A24-0D90-F28E-C5AB0FECE8E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41983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Consulting is also useful when ensuring that the person’s cultural needs are respected and prioritised. To do that, you can ask the person the following questions: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FFAF4814-54EA-50E7-F1A9-FF01C0794FA6}"/>
              </a:ext>
            </a:extLst>
          </p:cNvPr>
          <p:cNvGraphicFramePr/>
          <p:nvPr>
            <p:extLst>
              <p:ext uri="{D42A27DB-BD31-4B8C-83A1-F6EECF244321}">
                <p14:modId xmlns:p14="http://schemas.microsoft.com/office/powerpoint/2010/main" val="1039401290"/>
              </p:ext>
            </p:extLst>
          </p:nvPr>
        </p:nvGraphicFramePr>
        <p:xfrm>
          <a:off x="954593" y="2964263"/>
          <a:ext cx="9970582" cy="2763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36309DBA-1B30-CBBA-62EE-F63E3E56A3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006FB44-C476-4D4D-39A4-8DA989AC81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FD421E-186F-2ED9-DE23-1BB8410ADC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01077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Listening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another strategy you may also use as you consult with your clients, a concept that allows care workers to be in the moment as they interact with a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Halt </a:t>
            </a:r>
            <a:r>
              <a:rPr lang="en-US" sz="2200" dirty="0">
                <a:solidFill>
                  <a:schemeClr val="tx1">
                    <a:lumMod val="75000"/>
                    <a:lumOff val="25000"/>
                  </a:schemeClr>
                </a:solidFill>
              </a:rPr>
              <a:t>refers to stopping everything you are doing while interacting with a client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Doing some other task (e.g. filling out a form while a client speaks with you)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Thinking about other things (e.g. making a mental plan of what you will be doing)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A33C75C-5913-1A11-354C-180585C301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C3C0394-69F2-BB23-EAAF-2AF8F7127A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BF119C7-5EF8-5C53-AD58-C6777B478B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920396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Focus</a:t>
            </a:r>
            <a:r>
              <a:rPr lang="en-US" sz="2200" dirty="0">
                <a:solidFill>
                  <a:schemeClr val="tx1">
                    <a:lumMod val="75000"/>
                    <a:lumOff val="25000"/>
                  </a:schemeClr>
                </a:solidFill>
              </a:rPr>
              <a:t> refers to removing distractions and putting all your attention on the client. When a care worker focuses, they must: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Concentrate on what is essential (e.g. the client’s words)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out everything else that is unimportant (e.g. background noises).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a:t>
            </a:r>
            <a:r>
              <a:rPr lang="en-US" sz="2200" dirty="0">
                <a:solidFill>
                  <a:schemeClr val="tx1">
                    <a:lumMod val="75000"/>
                    <a:lumOff val="25000"/>
                  </a:schemeClr>
                </a:solidFill>
              </a:rPr>
              <a:t> refers to expending energy and taking the time to communicate.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purposefully using non-verbal cues and positioning.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you to be in a good position to talk with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D5D687E-5EA4-A42D-FF13-98BA243B05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AD915E2-2B8C-B13C-039C-3BE3977524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5088856-AAB7-42E9-C80F-49EED80571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13327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listening follows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Effort </a:t>
            </a:r>
            <a:r>
              <a:rPr lang="en-US" sz="2200" dirty="0">
                <a:solidFill>
                  <a:schemeClr val="tx1">
                    <a:lumMod val="75000"/>
                    <a:lumOff val="25000"/>
                  </a:schemeClr>
                </a:solidFill>
              </a:rPr>
              <a:t>includes: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BD4D8897-39B5-3863-73A0-982375A42E25}"/>
              </a:ext>
            </a:extLst>
          </p:cNvPr>
          <p:cNvGraphicFramePr/>
          <p:nvPr>
            <p:extLst>
              <p:ext uri="{D42A27DB-BD31-4B8C-83A1-F6EECF244321}">
                <p14:modId xmlns:p14="http://schemas.microsoft.com/office/powerpoint/2010/main" val="1689294565"/>
              </p:ext>
            </p:extLst>
          </p:nvPr>
        </p:nvGraphicFramePr>
        <p:xfrm>
          <a:off x="1085222" y="2994409"/>
          <a:ext cx="9840178" cy="2612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DDDE6A3C-B282-FBD7-A06F-A74418758D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563A63B-F290-D05B-5D73-EB31A0EC24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2A69F62-5085-CFAE-388A-1AB4A0B244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2444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imperative to help people receiving support to become aware of their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allow a person to understand what options are available, helping them make informed decisions.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0EC27CA8-9F15-47BA-828A-13013171A6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9" name="Diagram 8">
            <a:extLst>
              <a:ext uri="{FF2B5EF4-FFF2-40B4-BE49-F238E27FC236}">
                <a16:creationId xmlns:a16="http://schemas.microsoft.com/office/drawing/2014/main" id="{E86F6E9D-AEB7-2AA6-2548-C2F6B6AD1F21}"/>
              </a:ext>
            </a:extLst>
          </p:cNvPr>
          <p:cNvGraphicFramePr/>
          <p:nvPr>
            <p:extLst>
              <p:ext uri="{D42A27DB-BD31-4B8C-83A1-F6EECF244321}">
                <p14:modId xmlns:p14="http://schemas.microsoft.com/office/powerpoint/2010/main" val="3903617364"/>
              </p:ext>
            </p:extLst>
          </p:nvPr>
        </p:nvGraphicFramePr>
        <p:xfrm>
          <a:off x="924448" y="3908809"/>
          <a:ext cx="10000953" cy="2069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B3D8F53-492A-6AB2-E2B9-177B640A33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42871D7-FD29-E923-401B-B6241A8F1C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D31AAF8-8824-436E-7B08-09878E5AC2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84352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2.3.2 Accepting and Upholding the Cultural Needs of the Person</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Provide the person's cultural needs daily.</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Build trust between you and the client through constant communication.</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Provide the person's needs while following the organisational policies and procedures.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Assist the person who will have difficulty accessing their needs due to a disability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2D653CCA-88CE-FD79-C264-7C3A03AE09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A412A19-F9F9-5229-A302-6B2193B194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5FFBFB2-7233-0FA6-2C45-561574D66F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3CFB19-C7EC-B74F-388B-2087BF01E6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6366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Listen to it and determine what needs were missed or not appropriately addressed.</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Make adjustments to address problems found in the service.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AAD7D8CF-E398-4DE3-D9FD-E06C894920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EC4E479-9480-1A12-06BD-51DE6F296E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EFC38CB-E827-217E-28E9-E36A6BD381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D4420A-A487-23C8-1540-2AC94AE0BA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030700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Steps on how a care worker can accept and uphold the client’s cultural needs: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Adjust service based on the person's feedback and reactions.</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Consider other factors that may affect how a person perceives the service, such as: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Fears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The severity of the diagnosis</a:t>
            </a:r>
          </a:p>
          <a:p>
            <a:pPr marL="1371600" lvl="2"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Possible sources of trauma, grief and emotional instability</a:t>
            </a:r>
          </a:p>
          <a:p>
            <a:pPr marL="971550" lvl="1"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Seek assistance from other support personnel when necessary.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1685AEC-3A2E-5B2E-365C-A7B5A1EF60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2E37804-D04A-F660-1F3E-E8511192FF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1945575-42E3-D243-809E-C81677AE5C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1611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36455"/>
            <a:ext cx="5654675" cy="578509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2.4</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Respond to and Report Breaches of Human Rights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614" r="1614"/>
          <a:stretch/>
        </p:blipFill>
        <p:spPr>
          <a:xfrm>
            <a:off x="6530823" y="1537398"/>
            <a:ext cx="5694173" cy="3921722"/>
          </a:xfrm>
          <a:prstGeom prst="rect">
            <a:avLst/>
          </a:prstGeom>
        </p:spPr>
      </p:pic>
    </p:spTree>
    <p:extLst>
      <p:ext uri="{BB962C8B-B14F-4D97-AF65-F5344CB8AC3E}">
        <p14:creationId xmlns:p14="http://schemas.microsoft.com/office/powerpoint/2010/main" val="31544444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necessary to make a distinction between the following: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Breaches of Human Rights </a:t>
            </a:r>
            <a:r>
              <a:rPr lang="en-US" sz="2200" dirty="0">
                <a:solidFill>
                  <a:schemeClr val="tx1">
                    <a:lumMod val="75000"/>
                    <a:lumOff val="25000"/>
                  </a:schemeClr>
                </a:solidFill>
              </a:rPr>
              <a:t>refer to acts by the government that infringe upon the rights of all people.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Discrimination </a:t>
            </a:r>
            <a:r>
              <a:rPr lang="en-US" sz="2200" dirty="0">
                <a:solidFill>
                  <a:schemeClr val="tx1">
                    <a:lumMod val="75000"/>
                    <a:lumOff val="25000"/>
                  </a:schemeClr>
                </a:solidFill>
              </a:rPr>
              <a:t>refers to acts by civilians and private organisations.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acts infringe upon the rights of others.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79EE6A9-8DB4-FAF4-2193-03B06229A5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F1A7B91-2543-3B09-E820-FB475731F7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9AB1B6-60D8-0B6C-3021-A6A17F9C0E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06590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D9B4232A-D936-4016-9512-D52312448E53}"/>
              </a:ext>
            </a:extLst>
          </p:cNvPr>
          <p:cNvPicPr>
            <a:picLocks/>
          </p:cNvPicPr>
          <p:nvPr/>
        </p:nvPicPr>
        <p:blipFill rotWithShape="1">
          <a:blip r:embed="rId2">
            <a:extLst>
              <a:ext uri="{28A0092B-C50C-407E-A947-70E740481C1C}">
                <a14:useLocalDpi xmlns:a14="http://schemas.microsoft.com/office/drawing/2010/main" val="0"/>
              </a:ext>
            </a:extLst>
          </a:blip>
          <a:srcRect t="-696" b="-607"/>
          <a:stretch/>
        </p:blipFill>
        <p:spPr bwMode="auto">
          <a:xfrm>
            <a:off x="6756383" y="1358795"/>
            <a:ext cx="4313519" cy="4140409"/>
          </a:xfrm>
          <a:prstGeom prst="rect">
            <a:avLst/>
          </a:prstGeom>
          <a:noFill/>
          <a:ln>
            <a:noFill/>
          </a:ln>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must always be on the lookout for breaches of human rights.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prevent acts that can adversely affect a person's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815C78D-529D-4BF3-08E4-72F8C97B31A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98AD9CD-EA28-A621-A41A-D43B4EEDD5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3952A8-D909-D807-557E-A9DA2D45CF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37371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Complying to proper identification and reporting has the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can do their part in upholding social justice and can fulfil their obligations under: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Duty of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Code of conduct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Policies and procedures outlining their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care worker will be able to assist the government in improving its services to provide better assistance.</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6ED43341-163B-5905-7B16-5204030F9C6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05EAC49-3228-9AC5-4E83-D0F8B47CF0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AB99752-1E6A-5745-88CB-33B78FCEB98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5614AC7-CF25-204D-21BD-F544BBBE78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12156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Breaches of human rights are actions that follow these criteria: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organisation performing the action must be the Commonwealth or one of its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action must breach or infringe a right recognised in the international human rights instruments under the AHRC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summary, a breach of human rights is an act by a representative of your state or the country, infringes upon one of the rights of a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72B05BC-E741-47C1-274D-25CDC4A60B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2A807DD-2728-32D7-B454-076F853D8D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DC6469D-75C6-DBC4-5B0B-0D345AFDDA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78580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identifying breaches of human rights must be done in consultation with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consult with the client,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that allow the person to exercise their right to 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ad thinking.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D0B2A4A-5EDA-6BEA-B7C5-D17E8890B3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E3AF03C-B4A3-797C-B9D5-4A8BE98C3D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DE8EDC-33B8-1B84-5B61-D6540C4FF8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58087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for privacy, confidentiality and disclosure.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right to privacy will be respected.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BC3499CC-23EC-18E7-838E-20E4A0DE3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25625"/>
            <a:ext cx="5257799" cy="3507268"/>
          </a:xfrm>
          <a:prstGeom prst="rect">
            <a:avLst/>
          </a:prstGeom>
        </p:spPr>
      </p:pic>
      <p:pic>
        <p:nvPicPr>
          <p:cNvPr id="2" name="Picture 1">
            <a:extLst>
              <a:ext uri="{FF2B5EF4-FFF2-40B4-BE49-F238E27FC236}">
                <a16:creationId xmlns:a16="http://schemas.microsoft.com/office/drawing/2014/main" id="{30669B7E-A61F-5681-3470-573C1C7B3B9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32D2506-DF70-173C-1CDC-F1194F64E1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B80859-2F56-B3AA-55C9-56A472E042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6000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who does not understand their rights may experience difficulties in:</a:t>
            </a:r>
          </a:p>
        </p:txBody>
      </p:sp>
      <p:pic>
        <p:nvPicPr>
          <p:cNvPr id="8" name="Picture 7">
            <a:extLst>
              <a:ext uri="{FF2B5EF4-FFF2-40B4-BE49-F238E27FC236}">
                <a16:creationId xmlns:a16="http://schemas.microsoft.com/office/drawing/2014/main" id="{B9291B48-8F32-46B9-9549-F11A9BD976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EF8953E9-0A6F-31E8-42FB-5F73239FB8D2}"/>
              </a:ext>
            </a:extLst>
          </p:cNvPr>
          <p:cNvGraphicFramePr/>
          <p:nvPr>
            <p:extLst>
              <p:ext uri="{D42A27DB-BD31-4B8C-83A1-F6EECF244321}">
                <p14:modId xmlns:p14="http://schemas.microsoft.com/office/powerpoint/2010/main" val="4060749182"/>
              </p:ext>
            </p:extLst>
          </p:nvPr>
        </p:nvGraphicFramePr>
        <p:xfrm>
          <a:off x="954593" y="2321169"/>
          <a:ext cx="9970582" cy="3855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D30BA94-C562-D526-2058-1893D55C69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6696805-E1B0-264B-CBC2-A956A0DF66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24BB7F-EEB5-4D46-F0F1-EF8C3B568D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352142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information they provide will only be collected with their informed consent.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all the client’s files in a way that prevents </a:t>
            </a:r>
            <a:r>
              <a:rPr lang="en-US" sz="2200" dirty="0" err="1">
                <a:solidFill>
                  <a:schemeClr val="tx1">
                    <a:lumMod val="75000"/>
                    <a:lumOff val="25000"/>
                  </a:schemeClr>
                </a:solidFill>
              </a:rPr>
              <a:t>unauthorised</a:t>
            </a:r>
            <a:r>
              <a:rPr lang="en-US" sz="2200" dirty="0">
                <a:solidFill>
                  <a:schemeClr val="tx1">
                    <a:lumMod val="75000"/>
                    <a:lumOff val="25000"/>
                  </a:schemeClr>
                </a:solidFill>
              </a:rPr>
              <a:t> access, damage, destruction or loss of their information.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C3499CC-23EC-18E7-838E-20E4A0DE31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72103" y="1973022"/>
            <a:ext cx="5257799" cy="2911956"/>
          </a:xfrm>
          <a:prstGeom prst="rect">
            <a:avLst/>
          </a:prstGeom>
        </p:spPr>
      </p:pic>
      <p:pic>
        <p:nvPicPr>
          <p:cNvPr id="2" name="Picture 1">
            <a:extLst>
              <a:ext uri="{FF2B5EF4-FFF2-40B4-BE49-F238E27FC236}">
                <a16:creationId xmlns:a16="http://schemas.microsoft.com/office/drawing/2014/main" id="{0E228685-5EDE-257E-1038-51E066914E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5E5C675-6E91-49E6-A803-C5B31EC668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1064786-CDE8-6EDD-5139-8FC2B7452C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8857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all of the client’s personal information held by your organisation is accessible to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seek any correction of the information whenever possible.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breach of human rights must be properly documented and reported to the AHRC with the initiative of care worker to file a report.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FF0A572C-F3CF-572A-D63E-EB14490FB1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DDE5F3F-1805-A06C-9F19-AE7D4C9B56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6C91638-2523-CE87-40BE-9070BAAB6A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6144E9-4F86-3200-FEC2-789B111DB4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58343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Filing a report must be done while complying with organisation’s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organisations may have procedures that specify: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personal or sensitive information to include or leave out from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to include as signatories in the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evidence or other documents to attach to the report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 may also have its own template for reports of breaches of human rights.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A77086B-C415-D484-D94B-645B24FE25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76568CC-BDA4-00E4-ED1B-B09851E458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7C0002-FE22-38C3-8725-644779189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87843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Responding to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a breach of human rights is identified, it is critical to respond properly while making the report or waiting for the AHRC to respond.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means providing temporary assistance that must allow the person to take part in activities that they are being excluded from.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situation or the identified breach to the affected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updates on what has been done after the breach has been identified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1B5EDA2-7743-2E6F-8FBC-6E093F7FE8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6BA8284-C184-6217-3807-353BAC8ADC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E4F5D8-15E4-EC84-56C5-95028488CE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113327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Responding properly can include: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9" name="Picture 8">
            <a:extLst>
              <a:ext uri="{FF2B5EF4-FFF2-40B4-BE49-F238E27FC236}">
                <a16:creationId xmlns:a16="http://schemas.microsoft.com/office/drawing/2014/main" id="{B71F0769-9069-4C9B-A888-8BB6F5593D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FB1DB85F-AB67-EF41-30DB-C79704387D3B}"/>
              </a:ext>
            </a:extLst>
          </p:cNvPr>
          <p:cNvGraphicFramePr/>
          <p:nvPr>
            <p:extLst>
              <p:ext uri="{D42A27DB-BD31-4B8C-83A1-F6EECF244321}">
                <p14:modId xmlns:p14="http://schemas.microsoft.com/office/powerpoint/2010/main" val="1704449207"/>
              </p:ext>
            </p:extLst>
          </p:nvPr>
        </p:nvGraphicFramePr>
        <p:xfrm>
          <a:off x="934497" y="2280976"/>
          <a:ext cx="9990903" cy="3895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AEBAB48E-9420-154D-EB79-C2803D0B13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B8C7F5F-F53C-E35B-1292-E693B8BC96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E81517-62AC-636C-0914-132108B2CF3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486104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Reporting Breaches of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submitting a report to the AHRC, it will be treated as a complaint that will undergo a simple process involving: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Finding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Working towards a resolution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9" name="Picture 8">
            <a:extLst>
              <a:ext uri="{FF2B5EF4-FFF2-40B4-BE49-F238E27FC236}">
                <a16:creationId xmlns:a16="http://schemas.microsoft.com/office/drawing/2014/main" id="{8EFCD8A4-BB75-4858-BEF5-ED58E85804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37ADEB8-34EA-51D9-F299-C3EDD3BFD0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9E65B46-0BCD-3E68-41F2-70C193D4F5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0938A6A-6599-C4A5-6444-029984D879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2102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steps outline the complaint process that follows the submission of a report of a breach of human rights: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F9AC4695-0EA7-4CE5-A9F5-CF0004C5122B}"/>
              </a:ext>
            </a:extLst>
          </p:cNvPr>
          <p:cNvGraphicFramePr/>
          <p:nvPr>
            <p:extLst>
              <p:ext uri="{D42A27DB-BD31-4B8C-83A1-F6EECF244321}">
                <p14:modId xmlns:p14="http://schemas.microsoft.com/office/powerpoint/2010/main" val="2167792842"/>
              </p:ext>
            </p:extLst>
          </p:nvPr>
        </p:nvGraphicFramePr>
        <p:xfrm>
          <a:off x="878035" y="2646092"/>
          <a:ext cx="10007306" cy="3371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574260DA-346B-783B-28DD-97F9383865A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542CED27-BEE5-B95A-3FCA-146FDA4723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BFE908-7A7E-3061-F303-FE2EA1EFF6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15694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66600"/>
            <a:ext cx="5654675" cy="57248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2.5</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Identify and Report Indications of Abuse </a:t>
            </a:r>
            <a:r>
              <a:rPr lang="en-US" b="1">
                <a:solidFill>
                  <a:schemeClr val="tx1">
                    <a:lumMod val="50000"/>
                    <a:lumOff val="50000"/>
                  </a:schemeClr>
                </a:solidFill>
                <a:latin typeface="Arial" panose="020B0604020202020204" pitchFamily="34" charset="0"/>
                <a:cs typeface="Arial" panose="020B0604020202020204" pitchFamily="34" charset="0"/>
              </a:rPr>
              <a:t>and Neglect</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595" r="1595"/>
          <a:stretch/>
        </p:blipFill>
        <p:spPr>
          <a:xfrm>
            <a:off x="6472464" y="1497204"/>
            <a:ext cx="5719535" cy="3939189"/>
          </a:xfrm>
          <a:prstGeom prst="rect">
            <a:avLst/>
          </a:prstGeom>
        </p:spPr>
      </p:pic>
    </p:spTree>
    <p:extLst>
      <p:ext uri="{BB962C8B-B14F-4D97-AF65-F5344CB8AC3E}">
        <p14:creationId xmlns:p14="http://schemas.microsoft.com/office/powerpoint/2010/main" val="539132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a:t>
            </a:r>
            <a:r>
              <a:rPr lang="en-US" sz="2200" dirty="0">
                <a:solidFill>
                  <a:schemeClr val="tx1">
                    <a:lumMod val="75000"/>
                    <a:lumOff val="25000"/>
                  </a:schemeClr>
                </a:solidFill>
              </a:rPr>
              <a:t> refers to all acts that cause physical, sexual or mental injuries to a person.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Neglect </a:t>
            </a:r>
            <a:r>
              <a:rPr lang="en-US" sz="2200" dirty="0">
                <a:solidFill>
                  <a:schemeClr val="tx1">
                    <a:lumMod val="75000"/>
                    <a:lumOff val="25000"/>
                  </a:schemeClr>
                </a:solidFill>
              </a:rPr>
              <a:t>refers to inactions that also cause the same injuries.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Abuse and neglect</a:t>
            </a:r>
            <a:r>
              <a:rPr lang="en-US" sz="2200" dirty="0">
                <a:solidFill>
                  <a:schemeClr val="tx1">
                    <a:lumMod val="75000"/>
                    <a:lumOff val="25000"/>
                  </a:schemeClr>
                </a:solidFill>
              </a:rPr>
              <a:t> are both serious offences that affect: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Children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Adults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Elders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receiving support often endure more significant abuse and neglect and can be taken advantage of by abusers due to their perceived helplessness.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541234A-2F11-1E8E-3680-87820A921C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C07CDBD-73D8-5684-71AF-D7C4D612BA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F954256-F33E-F2E2-9F0F-C2C4A51D5F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10415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                                                                                                                                                                                                                                                                                                                                                                                                                                                                                                                                                                                                                                                                                                                                                                                                                                                                                                                                                                                                                                                                                                                                                                                                                                                                                                                                                                                                                                                                                                                                                                                                                                                                                                                                                                                                                                                                                                                                                                                                                                                                                                                                                                                                                                                                                                                                                                                                                                                                                                                                                                                                                                                                                                                                                                                                                                                                                                                                                                                                                                                                                                                                                                                                                                                                                                                                                                                                                                                                                                                                                                                                                                                                                                                                                                                                                                                                                                                                                                                                                                                                                                                                                                                                                                                                                                                                                                                                                                                                                                                                                                                                                                                                                                                                                                                                                                                                                                                                                                                                                                                                                                                                                                                                                                                                                                                                                                                                                                                                                                                                                                                                                                                                                                                                                                 </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Being silent or unable to ask for help increases the chances of abuse and neglect.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is also targeted due to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difficult to escape an abuser's control if the abuser can threaten to: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Harms the person's family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Withdraws financial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minimal contact with people aside from their personal care workers and may not have advocates who can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Finds it challenging to convince others of their condition and struggles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60BD8174-60BF-5E55-81F3-5769F0A58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3D23E5A-330C-2637-7207-204CC6C3CB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29E3728-5224-046D-EDDC-AD7FB7EE1C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8498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media format that the client will understand (e.g. Using </a:t>
            </a:r>
            <a:r>
              <a:rPr lang="en-US" sz="2200" dirty="0" err="1">
                <a:solidFill>
                  <a:schemeClr val="tx1">
                    <a:lumMod val="75000"/>
                    <a:lumOff val="25000"/>
                  </a:schemeClr>
                </a:solidFill>
              </a:rPr>
              <a:t>Auslan</a:t>
            </a:r>
            <a:r>
              <a:rPr lang="en-US" sz="2200" dirty="0">
                <a:solidFill>
                  <a:schemeClr val="tx1">
                    <a:lumMod val="75000"/>
                    <a:lumOff val="25000"/>
                  </a:schemeClr>
                </a:solidFill>
              </a:rPr>
              <a:t> or braille texts)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simple terms and avoiding the use of technical, medical or legal jargon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scenarios to explain each right and how they are essential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Providing a list of steps that a client must take when they feel that their rights are being breached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B9291B48-8F32-46B9-9549-F11A9BD976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8923B57-57EF-7152-FA6B-69E360B4D3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652AB58-A0A2-EB68-6857-04B8FD7A16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1C8FD5-4F6E-BC39-179F-855D4E7D93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15199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the indicators in the following table to check if the client is being abused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Consult with the client if any indication of abuse or neglect has been observed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trust you with critical information on their experiences during the consultation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Content Placeholder 14">
            <a:extLst>
              <a:ext uri="{FF2B5EF4-FFF2-40B4-BE49-F238E27FC236}">
                <a16:creationId xmlns:a16="http://schemas.microsoft.com/office/drawing/2014/main" id="{F95EF469-562A-48C9-8EA8-01BF791D9EB1}"/>
              </a:ext>
            </a:extLst>
          </p:cNvPr>
          <p:cNvPicPr>
            <a:picLocks/>
          </p:cNvPicPr>
          <p:nvPr/>
        </p:nvPicPr>
        <p:blipFill>
          <a:blip r:embed="rId2">
            <a:extLst>
              <a:ext uri="{28A0092B-C50C-407E-A947-70E740481C1C}">
                <a14:useLocalDpi xmlns:a14="http://schemas.microsoft.com/office/drawing/2010/main" val="0"/>
              </a:ext>
            </a:extLst>
          </a:blip>
          <a:srcRect l="13500" r="13500"/>
          <a:stretch/>
        </p:blipFill>
        <p:spPr bwMode="auto">
          <a:xfrm>
            <a:off x="6181720" y="1996447"/>
            <a:ext cx="5172079" cy="3452362"/>
          </a:xfrm>
          <a:prstGeom prst="rect">
            <a:avLst/>
          </a:prstGeom>
          <a:noFill/>
          <a:ln>
            <a:noFill/>
          </a:ln>
        </p:spPr>
      </p:pic>
      <p:pic>
        <p:nvPicPr>
          <p:cNvPr id="9" name="Picture 8">
            <a:extLst>
              <a:ext uri="{FF2B5EF4-FFF2-40B4-BE49-F238E27FC236}">
                <a16:creationId xmlns:a16="http://schemas.microsoft.com/office/drawing/2014/main" id="{8EFCD8A4-BB75-4858-BEF5-ED58E85804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05E49F2-C0F1-F8F4-D23B-83E8366847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BAA25D3-87D8-27CD-9ACD-2BD7D68A216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790E43-BD9D-9294-4B94-00F7D1D479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57803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A3B8E5D4-1869-C19D-C05D-69585359847B}"/>
              </a:ext>
            </a:extLst>
          </p:cNvPr>
          <p:cNvGraphicFramePr/>
          <p:nvPr>
            <p:extLst>
              <p:ext uri="{D42A27DB-BD31-4B8C-83A1-F6EECF244321}">
                <p14:modId xmlns:p14="http://schemas.microsoft.com/office/powerpoint/2010/main" val="2795150943"/>
              </p:ext>
            </p:extLst>
          </p:nvPr>
        </p:nvGraphicFramePr>
        <p:xfrm>
          <a:off x="1014883" y="2793442"/>
          <a:ext cx="9817239" cy="3383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64AC908F-265D-45BB-C20A-744AF8EF92D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3542FE3-330E-C5CD-543B-387E684781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D94EC11-FC5B-5D96-9A63-4C567BBB6D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59BFC95-E7AC-2F9B-E4B7-7124A3032CA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848546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look out for the indicators to check if the person is being neglected,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Abnormally high appetite, stealing or hoarding food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Smelly or dirty appearance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untreated medical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Reports of alcohol or drug abuse and devaluing attitude by a primary caregiver</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B74541B2-C758-03AB-84F4-8651FA9C38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30CAA27-522A-6ABF-825A-CF23B5101F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7DEE6D4-E368-9F3D-0547-56316149B2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B82C5E-F1FC-D34A-F881-67BC66CCFE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10483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also look for indicators of exploitation.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Exploitation</a:t>
            </a:r>
            <a:r>
              <a:rPr lang="en-US" sz="2200" dirty="0">
                <a:solidFill>
                  <a:schemeClr val="tx1">
                    <a:lumMod val="75000"/>
                    <a:lumOff val="25000"/>
                  </a:schemeClr>
                </a:solidFill>
              </a:rPr>
              <a:t> means that a person is threatened unfairly by an abuser where the abuser uses the person's vulnerability for their own benefit.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has limited or no access to other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does not have access to their official documents (e.g. passport, ID, travel documents, etc.).</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E8C21446-F3FB-F353-CF6D-8D34D2A07B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18BF3C8-3766-6B23-8F58-26CE67D20E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3092997-A167-9E68-97AF-79E3F67D5B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5A296DD-A5E1-C094-DA57-70A34A78D3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50011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Indicators of exploitation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always anxious or afraid and appears distrustful of the authorities.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person is frightened of particular people, places or situations.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unsure of whether a behaviour indicates abuse or neglect, you can: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Collect additional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assistance from other staff.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aid you in verifying your suspicions.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BE9CDE3-4C7E-77B2-C2FB-72A509A4F0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6F7449D-C36B-09F2-F958-532B5DBA72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F4AB11A-D452-0E6C-83BA-E6911B4EF3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42408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confirming that a person is being abused or neglected, you must do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9E9846FF-D1CF-48EC-9A29-05B2DF2315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57F68E4C-C825-E79E-26B9-63D012B82639}"/>
              </a:ext>
            </a:extLst>
          </p:cNvPr>
          <p:cNvGraphicFramePr/>
          <p:nvPr>
            <p:extLst>
              <p:ext uri="{D42A27DB-BD31-4B8C-83A1-F6EECF244321}">
                <p14:modId xmlns:p14="http://schemas.microsoft.com/office/powerpoint/2010/main" val="2425266266"/>
              </p:ext>
            </p:extLst>
          </p:nvPr>
        </p:nvGraphicFramePr>
        <p:xfrm>
          <a:off x="924447" y="2311120"/>
          <a:ext cx="10000727" cy="3966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CCED81C-7C42-00AE-30E6-3262A217AEA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3D3BAC1-C4A9-A629-3ECE-2E84532C1C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74B3BB4-59A5-05DA-390A-231C7E747E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7417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know the policies and procedures for reporting abuse and neglect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and your organisation need to follow state or territory policies and procedures.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 to communicate with the person and discuss their options with them. You must reassure them that calling the authorities is the best way to prevent further abuse.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5711BF06-C689-F9A3-368F-84D2DA87A4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300112C-D9E2-9331-E9E0-4CCEBDAFD7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763D75A-34B8-AE0E-9EBE-935497CF5A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0BECCBE-9C77-9F35-62DD-8FAB94568A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270704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Mandatory Reporting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cases of child abuse or neglect, you are obligated to report the case to proper authorities.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mandatory reporter, you do not have to discuss your observations with the child’s parents.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Instead, you must contact the authorities immediately after gathering enough evidence supporting your suspicion.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F5A94470-6F40-7964-03DC-69DFD69560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1A7CDFD-9EFA-5401-146E-6C8BBC2C7B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07BFFF3-2DBE-8A87-C6BB-B023004E03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DEFBDC5-5165-F88E-360E-1679BF7379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215298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some professions that are required to be mandatory reporters: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Professions required to be mandatory reporters can vary per state or territory.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Refer to your state or territory policies and procedures for more information.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8AAEC25D-9DFC-492D-BADC-72FE6C9FD122}"/>
              </a:ext>
            </a:extLst>
          </p:cNvPr>
          <p:cNvGraphicFramePr/>
          <p:nvPr>
            <p:extLst>
              <p:ext uri="{D42A27DB-BD31-4B8C-83A1-F6EECF244321}">
                <p14:modId xmlns:p14="http://schemas.microsoft.com/office/powerpoint/2010/main" val="735900393"/>
              </p:ext>
            </p:extLst>
          </p:nvPr>
        </p:nvGraphicFramePr>
        <p:xfrm>
          <a:off x="1004835" y="2280976"/>
          <a:ext cx="9920340" cy="27532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F2128553-EC92-433E-BE41-452E4CD669A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EACE922-7B96-6A15-CE1C-10322DA965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02E2E2D-BDD9-F04B-59AE-38CC0022E4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441BAD-582A-2E7C-DF55-62AECE0D185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87896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1147710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support the client to understand their rights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questions about rights in a way that is clear, respectful and discreet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Speaking about the child’s rights with their parents or 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a rights-based approach to uphold the rights of the client in various areas of service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C991AC3D-DE41-0271-364E-89F09E6178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931A90E-BE21-F733-0227-40BE4EE981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E58EA54-FB59-2DAC-F17F-666EC48AEC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3E091B4-8138-A979-B150-C66D6D9F0A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74127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F512808-1A26-346C-FEEB-C71CD6357F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04EDD26-0546-9AA3-76EF-1670FE9337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BDFF8C4-7B6E-D99E-ECF6-4FE25552F0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46122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78309A-65F4-4BB8-B527-0907888E6391}"/>
              </a:ext>
            </a:extLst>
          </p:cNvPr>
          <p:cNvPicPr>
            <a:picLocks noChangeAspect="1"/>
          </p:cNvPicPr>
          <p:nvPr/>
        </p:nvPicPr>
        <p:blipFill>
          <a:blip r:embed="rId2">
            <a:extLst>
              <a:ext uri="{28A0092B-C50C-407E-A947-70E740481C1C}">
                <a14:useLocalDpi xmlns:a14="http://schemas.microsoft.com/office/drawing/2010/main" val="0"/>
              </a:ext>
            </a:extLst>
          </a:blip>
          <a:srcRect t="8351" b="8351"/>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2.1.1 Using a Human Rights-Based Approach</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human rights-based approach</a:t>
            </a:r>
            <a:r>
              <a:rPr lang="en-US" sz="2200" dirty="0">
                <a:solidFill>
                  <a:schemeClr val="tx1">
                    <a:lumMod val="75000"/>
                    <a:lumOff val="25000"/>
                  </a:schemeClr>
                </a:solidFill>
              </a:rPr>
              <a:t> turns human rights into actual policies and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approach has five common principles, namely: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Participation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Non-discrimination and equality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406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8219CD-1440-4511-98B8-E35F273F67A1}"/>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 human rights-based approach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you to provide appropriate service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you in determining if the client knows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you in looking for signs that they are not fully aware of their rights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56E08A4C-CD2D-8233-66FC-31B943F92E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BFD571A-9258-8C1F-33E6-0C3A0E396B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6F4FE51-498A-8672-ABD0-C4AAF6CB9E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81B60D1-5586-BB63-BE67-54A5E767B1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7149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2.1.2 Rights of People Receiving Support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talk about rights, you must first have a satisfactory level of knowledge on the person's rights including those that a person receiving support are entitled to.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derived from the UDHR and CPRD provided through the: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B9291B48-8F32-46B9-9549-F11A9BD976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425EA531-8E13-403D-BA93-190818F3C959}"/>
              </a:ext>
            </a:extLst>
          </p:cNvPr>
          <p:cNvGraphicFramePr/>
          <p:nvPr>
            <p:extLst>
              <p:ext uri="{D42A27DB-BD31-4B8C-83A1-F6EECF244321}">
                <p14:modId xmlns:p14="http://schemas.microsoft.com/office/powerpoint/2010/main" val="3894522780"/>
              </p:ext>
            </p:extLst>
          </p:nvPr>
        </p:nvGraphicFramePr>
        <p:xfrm>
          <a:off x="1024932" y="3617407"/>
          <a:ext cx="9900243" cy="2660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517C262-1BF3-70B2-3416-B18E200F071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B516B9C-233F-08EB-3058-296EE4D7D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CF238D-173A-2808-C9FC-B74740A122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6222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AHRC is responsible for monitoring and upholding the rights of all Australians.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was created through the Australian Human Rights Commission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all Australians are enumerated and defined through this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The term ‘person with disability’ means any person unable to ensure by themself, wholly or partly, the necessities of a normal individual and/or social life, as a result of deficiency, either congenital or not, in their physical or mental capabilities.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B9291B48-8F32-46B9-9549-F11A9BD976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F7719EF-EDDC-A4B4-8307-FC812C35D7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6241AFF-3D77-E152-A9CD-ACC6A47019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71E0E2E-07E4-074D-DC0E-8548AEC352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449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Human rights </a:t>
            </a:r>
            <a:r>
              <a:rPr lang="en-US" sz="2200" dirty="0">
                <a:solidFill>
                  <a:schemeClr val="tx1">
                    <a:lumMod val="75000"/>
                    <a:lumOff val="25000"/>
                  </a:schemeClr>
                </a:solidFill>
              </a:rPr>
              <a:t>are the standards that are used to recognise and protect the dignity of all humans.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rights serve as the basis for laws and acts for governing people and communities.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Human Rights Commission (2019) defines that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inherent value of each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based on principles of dignity, equality and mutual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about being treated fairly, treating others fairly and having the ability to make genuine choices in our daily lives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A6665CE8-9645-D03C-CCB7-5DB6AB5FE9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82DD1DA-0BB1-DDC5-6F7E-B9804D8D5B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747DFBC-E04E-1069-4D8B-68BC179B7C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54668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erson raising fist">
            <a:extLst>
              <a:ext uri="{FF2B5EF4-FFF2-40B4-BE49-F238E27FC236}">
                <a16:creationId xmlns:a16="http://schemas.microsoft.com/office/drawing/2014/main" id="{7DD99D45-8510-4900-BC83-BDF4D7176AAB}"/>
              </a:ext>
            </a:extLst>
          </p:cNvPr>
          <p:cNvPicPr>
            <a:picLocks noChangeAspect="1"/>
          </p:cNvPicPr>
          <p:nvPr/>
        </p:nvPicPr>
        <p:blipFill rotWithShape="1">
          <a:blip r:embed="rId2">
            <a:extLst>
              <a:ext uri="{28A0092B-C50C-407E-A947-70E740481C1C}">
                <a14:useLocalDpi xmlns:a14="http://schemas.microsoft.com/office/drawing/2010/main" val="0"/>
              </a:ext>
            </a:extLst>
          </a:blip>
          <a:srcRect l="22207" t="-170" r="33" b="170"/>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E9324756-AB17-4F52-8587-B9765222243E}"/>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shall enjoy all the rights set forth in this Declaration.</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have the inherent right to respect their human dignity.</a:t>
            </a: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Persons with disability have the same civil and political rights as other human beings.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858013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are entitled to the measures designed to enable them to become as self‑reliant as possible.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have the right to medical, psychological and functional treatment.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have the right to economic and social security and to a decent level of living.</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Persons with disability are entitled to have their special needs taken into consideration at all stages of economic and social planning.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F1C1036F-5FAF-9CD6-F675-91823AE4DFA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38172C9-FAB5-00B0-7751-F3C487A249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475190F-0A5C-F040-7972-3CED24F647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8EFBED-E9C9-312C-B66A-378EB2CF9F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128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persons with disability, as stated under Schedule 5 of this Act, are as follows:</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Persons with disability have the right to live with their families or with foster parents and to participate in all social, creative or recreational activities.</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Persons with disability shall be protected against all exploitation, all regulations and all treatment of a discriminatory, abusive or degrading nature.</a:t>
            </a:r>
          </a:p>
          <a:p>
            <a:pPr marL="457200" indent="-457200">
              <a:lnSpc>
                <a:spcPct val="114000"/>
              </a:lnSpc>
              <a:spcBef>
                <a:spcPts val="600"/>
              </a:spcBef>
              <a:spcAft>
                <a:spcPts val="600"/>
              </a:spcAft>
              <a:buClr>
                <a:srgbClr val="1C96D3"/>
              </a:buClr>
              <a:buFont typeface="+mj-lt"/>
              <a:buAutoNum type="arabicPeriod" startAt="10"/>
            </a:pPr>
            <a:r>
              <a:rPr lang="en-US" sz="2200" dirty="0">
                <a:solidFill>
                  <a:schemeClr val="tx1">
                    <a:lumMod val="75000"/>
                    <a:lumOff val="25000"/>
                  </a:schemeClr>
                </a:solidFill>
              </a:rPr>
              <a:t>Persons with disability shall be able to avail themselves of qualified legal aid when such aid proves indispensable for the protection of their persons and property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722F63EB-B015-D6D8-003A-33B6EC023C3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312B1EE-99E7-A2A7-C78D-BF8B61A303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2D25693-3DF2-CDA6-E102-DE34A36158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FAF8BDD-3714-9681-CE92-14F636C109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20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disabled persons, as stated under Schedule 5 of this Act, are as follows:</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Organisations of persons with disability may be usefully consulted in all matters regarding the rights of persons with disability .</a:t>
            </a:r>
          </a:p>
          <a:p>
            <a:pPr marL="457200" indent="-457200">
              <a:lnSpc>
                <a:spcPct val="114000"/>
              </a:lnSpc>
              <a:spcBef>
                <a:spcPts val="600"/>
              </a:spcBef>
              <a:spcAft>
                <a:spcPts val="600"/>
              </a:spcAft>
              <a:buClr>
                <a:srgbClr val="1C96D3"/>
              </a:buClr>
              <a:buFont typeface="+mj-lt"/>
              <a:buAutoNum type="arabicPeriod" startAt="12"/>
            </a:pPr>
            <a:r>
              <a:rPr lang="en-US" sz="2200" dirty="0">
                <a:solidFill>
                  <a:schemeClr val="tx1">
                    <a:lumMod val="75000"/>
                    <a:lumOff val="25000"/>
                  </a:schemeClr>
                </a:solidFill>
              </a:rPr>
              <a:t>Persons with disability, their families and communities shall be fully informed, by all appropriate means, of the rights contained in this Declaration.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F9511BE-CF43-0DF0-C7C0-47182042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47F332F-52D7-9C0F-9535-B156589FC7F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E72C90-CCBF-1499-0C3B-0E51FAC77E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5848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ight on a wheelchair">
            <a:extLst>
              <a:ext uri="{FF2B5EF4-FFF2-40B4-BE49-F238E27FC236}">
                <a16:creationId xmlns:a16="http://schemas.microsoft.com/office/drawing/2014/main" id="{3DACED73-E410-4B67-90C8-0FC9A1E7DED1}"/>
              </a:ext>
            </a:extLst>
          </p:cNvPr>
          <p:cNvPicPr>
            <a:picLocks noChangeAspect="1"/>
          </p:cNvPicPr>
          <p:nvPr/>
        </p:nvPicPr>
        <p:blipFill>
          <a:blip r:embed="rId2">
            <a:extLst>
              <a:ext uri="{28A0092B-C50C-407E-A947-70E740481C1C}">
                <a14:useLocalDpi xmlns:a14="http://schemas.microsoft.com/office/drawing/2010/main" val="0"/>
              </a:ext>
            </a:extLst>
          </a:blip>
          <a:srcRect l="9929" r="9929"/>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E09BF703-9B8E-452E-9F5F-98575637305B}"/>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that are responsive to the needs and goals of persons with disability.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persons with disability by allocating funds for services that will allow them to participate as members of the community entirely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 support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Independent living training services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08639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assists persons with disability by allocating funds for services that will allow them to participate as members of the community entirely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C72A7A00-D9F9-F9BE-6054-FCC9D3296ADC}"/>
              </a:ext>
            </a:extLst>
          </p:cNvPr>
          <p:cNvGraphicFramePr/>
          <p:nvPr>
            <p:extLst>
              <p:ext uri="{D42A27DB-BD31-4B8C-83A1-F6EECF244321}">
                <p14:modId xmlns:p14="http://schemas.microsoft.com/office/powerpoint/2010/main" val="584518160"/>
              </p:ext>
            </p:extLst>
          </p:nvPr>
        </p:nvGraphicFramePr>
        <p:xfrm>
          <a:off x="944545" y="2692958"/>
          <a:ext cx="9980855" cy="3265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9CC7B090-87A9-606F-DA2F-F5985601735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77343A1-FE6D-27DA-D4E2-C9B61FF407B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740835F-4019-78CC-5134-ED2927F073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2DC4DD9-7E3F-CE20-A2ED-2BE6AA3E51D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5914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lists flexible provisions for aged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Act assists older people by allocating funds for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approved provider is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quality of care they provide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User rights for the people to whom care is provided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Accountability for the care that is provided, and the basic suitability of their key personnel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92D0C53-59CC-A54B-422E-9584FC176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1672020-0638-3D79-1995-C189853454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F76D75-8C12-A1BC-C6E5-1577129C4E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865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list contains the types of funding that services may apply for: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Residential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Home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Flexible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Advocacy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Community visitors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services as approved by the secretary under part 5.7 of the aged care act 1997</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59972271-630C-8517-5509-E0FC6D762C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9AEC351-DADF-2B52-3A92-7B3AF97B86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BF8B86A-BB9E-DC23-DA3F-E1EF28C6F7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5667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Charter of Aged Care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Rights protects the rights of older persons.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Those who receive government-funded aged care services have the right to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Properly looked after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Treated well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Given high quality care and services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3F283D78-1F9D-B3BD-A2A3-A09B29D52730}"/>
              </a:ext>
            </a:extLst>
          </p:cNvPr>
          <p:cNvPicPr>
            <a:picLocks noChangeAspect="1"/>
          </p:cNvPicPr>
          <p:nvPr/>
        </p:nvPicPr>
        <p:blipFill>
          <a:blip r:embed="rId2">
            <a:extLst>
              <a:ext uri="{28A0092B-C50C-407E-A947-70E740481C1C}">
                <a14:useLocalDpi xmlns:a14="http://schemas.microsoft.com/office/drawing/2010/main" val="0"/>
              </a:ext>
            </a:extLst>
          </a:blip>
          <a:srcRect l="96" r="96"/>
          <a:stretch/>
        </p:blipFill>
        <p:spPr bwMode="auto">
          <a:xfrm>
            <a:off x="6418260" y="1825625"/>
            <a:ext cx="5172079" cy="345236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B9A6F20-051E-5420-6B70-F03567C894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4B1FEEC-9F66-1B8A-299E-F3AD7E3576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AD9D579-7B33-E386-A993-ADB7E9919A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E5E2A9-4ABD-8BCA-3E9A-0FD63F4AE0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184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Safe and high-quality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treated with dignity and respect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identity, culture and diversity valued and supported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Live without abuse and neglect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informed about their care and services in a way the older person can understand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D7051C79-B5D9-1B7C-03D8-3A5650572A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2C1D7A9-31E6-1EAD-8587-F21C1A55FD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F34599-9FB6-361C-8326-06671775BD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7421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United Nations’ Universal Declaration of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Civil and Political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International Covenant on Economic, Social and Cultural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Racial Discrimination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Elimination of All Forms of Discrimination against Women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5488A677-F284-0214-46CD-E09879C6A20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FA006B7-AE87-92B2-1CEA-EE215481AD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B41C26A-3316-A141-5158-29C643E367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39095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t="-20229" r="3141" b="1"/>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all information about themself, including information about their rights, care and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choices about their care, and personal and social life.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make choices that involve personal risk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808A3538-B020-22B9-D0CA-CE609943E2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C81DBBEE-881A-CE92-2B7D-52A14F0E9F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CE8F12-05E4-966D-1B9D-21A15DA8125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78446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0707" t="-10348" r="-10272"/>
          <a:stretch/>
        </p:blipFill>
        <p:spPr>
          <a:xfrm>
            <a:off x="0" y="0"/>
            <a:ext cx="4543426"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control over, and make decisions about the personal aspects of their: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Daily life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affairs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Possessions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Their independence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D906AC31-A288-97E4-D584-6F4EB9BD88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342194E0-8E82-33FA-94A5-FA0AB61B82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572F20-A24F-A449-B722-E6B87C90EC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5750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older person has the right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listened to and understood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a person of their choice, including an aged care advocate, support them or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Complain free from reprisal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Have their complaints dealt with fairly and promptly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privacy and to have their personal information protected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Exercise their rights without it adversely affecting the way the person is treated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F3FDB7F-FDE0-FFE0-BBC0-93DFCB885C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F4CBDFC-65AE-7543-2C5C-CAA6100AEE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66621DF-8CD8-BD2D-076B-A82E705FE42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06368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Disability Discrimination Act 1992</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aims to prevent discrimination against persons with disability and covers both indirect and direct discrimination (refer to subchapter 1.2.3 of this Presentation).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 a commission agent or contract worker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Partnerships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6FE2F1F-46DA-6F1B-DEDB-C811533A9F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D4CEF56-70A4-D942-B7B1-016162B5EC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701C6A-185C-9733-F1A8-1A8212FF5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12800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Employment, including: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Conferring, renewing, extending, revoking, or withdrawing an authorisation or qualification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Registered organisations under the Fair Work Act 2009</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Education</a:t>
            </a:r>
          </a:p>
          <a:p>
            <a:pPr marL="230400" indent="-23040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 to premises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1EB2AC1C-C1D9-1F4B-3F46-8F23FEC493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152C40B-8765-2E3A-6E99-4B292F5B5D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7AAA9F5-048B-8A2A-988F-F8C006546E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DA8ABCC-957D-C870-3163-9FA8AC90AB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9613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A8D135-9BFA-4EA3-AE3B-75B643D738FF}"/>
              </a:ext>
            </a:extLst>
          </p:cNvPr>
          <p:cNvPicPr>
            <a:picLocks noChangeAspect="1"/>
          </p:cNvPicPr>
          <p:nvPr/>
        </p:nvPicPr>
        <p:blipFill>
          <a:blip r:embed="rId2">
            <a:extLst>
              <a:ext uri="{28A0092B-C50C-407E-A947-70E740481C1C}">
                <a14:useLocalDpi xmlns:a14="http://schemas.microsoft.com/office/drawing/2010/main" val="0"/>
              </a:ext>
            </a:extLst>
          </a:blip>
          <a:srcRect l="9942" r="9942"/>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Based on the Act, a person with a disability cannot be discriminated against in the following areas: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Goods, services, and facilities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Accommodation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Clubs and incorporated associations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Administration of Commonwealth laws and programs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22995029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54" t="-25655" r="6824" b="1"/>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 Discrimination Act 2004</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Act defines the discrimination against older persons both direct and indirect, for these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appertains generally to the persons of the age of a person;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characteristic that is generally imputed to persons of the age of a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740CC52D-4F07-5C65-7A95-8FA349E049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B8FEB3B-E465-2B0D-C689-BBEC20FF7B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18E57A-56D8-9259-8CD0-F05632237D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9555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The Implication of the Laws on Discrimination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laws let people receiving support to participate in community activities fully:</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Services Act 1986</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0" dirty="0">
                <a:solidFill>
                  <a:schemeClr val="tx1">
                    <a:lumMod val="75000"/>
                    <a:lumOff val="25000"/>
                  </a:schemeClr>
                </a:solidFill>
              </a:rPr>
              <a:t>Aged Care Act 1997</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Disability Discrimination Act 1992</a:t>
            </a:r>
          </a:p>
          <a:p>
            <a:pPr>
              <a:lnSpc>
                <a:spcPct val="114000"/>
              </a:lnSpc>
              <a:spcBef>
                <a:spcPts val="600"/>
              </a:spcBef>
              <a:spcAft>
                <a:spcPts val="600"/>
              </a:spcAft>
              <a:buClr>
                <a:srgbClr val="1C96D3"/>
              </a:buClr>
              <a:buFont typeface="Wingdings" panose="05000000000000000000" pitchFamily="2" charset="2"/>
              <a:buChar char="§"/>
            </a:pPr>
            <a:r>
              <a:rPr lang="en-AU" sz="2200" b="0" dirty="0">
                <a:solidFill>
                  <a:schemeClr val="tx1">
                    <a:lumMod val="75000"/>
                    <a:lumOff val="25000"/>
                  </a:schemeClr>
                </a:solidFill>
              </a:rPr>
              <a:t>Age Discrimination Act 2004</a:t>
            </a:r>
            <a:endParaRPr lang="en-PH" sz="2200" b="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488C345-46A4-F564-74ED-EC209EC534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DCE7166-2705-3324-DA1B-5D7BC3A042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24CA3B-B5DB-9158-C1DA-DB450610CC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9958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the client in understanding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9FC05942-75DC-29E2-3BD8-1FEB1CFC6E4C}"/>
              </a:ext>
            </a:extLst>
          </p:cNvPr>
          <p:cNvGraphicFramePr/>
          <p:nvPr>
            <p:extLst>
              <p:ext uri="{D42A27DB-BD31-4B8C-83A1-F6EECF244321}">
                <p14:modId xmlns:p14="http://schemas.microsoft.com/office/powerpoint/2010/main" val="3327041897"/>
              </p:ext>
            </p:extLst>
          </p:nvPr>
        </p:nvGraphicFramePr>
        <p:xfrm>
          <a:off x="944545" y="2421653"/>
          <a:ext cx="9980630" cy="3627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3CA0A3AA-679A-0AEB-BF05-88A79CAA85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3B3AA7E-C19E-4213-D839-278CA4D2A7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CA6F16C-3C7A-5F43-9AF0-D9109F424B4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1512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laws of discrimination provided were also used as a basis for identifying other rights of people receiving support expressed through the following requirements: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2" name="Diagram 1">
            <a:extLst>
              <a:ext uri="{FF2B5EF4-FFF2-40B4-BE49-F238E27FC236}">
                <a16:creationId xmlns:a16="http://schemas.microsoft.com/office/drawing/2014/main" id="{48546343-934B-E846-EE44-5873A0CB739F}"/>
              </a:ext>
            </a:extLst>
          </p:cNvPr>
          <p:cNvGraphicFramePr/>
          <p:nvPr>
            <p:extLst>
              <p:ext uri="{D42A27DB-BD31-4B8C-83A1-F6EECF244321}">
                <p14:modId xmlns:p14="http://schemas.microsoft.com/office/powerpoint/2010/main" val="1599500594"/>
              </p:ext>
            </p:extLst>
          </p:nvPr>
        </p:nvGraphicFramePr>
        <p:xfrm>
          <a:off x="1055077" y="2944167"/>
          <a:ext cx="9435402" cy="2872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AEAA180-C8DB-94F4-6D3C-02D43BE546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FFA645D-E182-A51D-30F5-A557A98A41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C2E36D7-2F0F-E1E9-F68B-EE44B13D09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649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6E5F2E-5D9C-4EC1-818D-CF708E05A0B4}"/>
              </a:ext>
            </a:extLst>
          </p:cNvPr>
          <p:cNvPicPr>
            <a:picLocks noChangeAspect="1"/>
          </p:cNvPicPr>
          <p:nvPr/>
        </p:nvPicPr>
        <p:blipFill>
          <a:blip r:embed="rId2">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A9EA0AAE-38AD-4979-846F-DBA467809C97}"/>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Government agreed to respect and uphold many human rights treaties,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Against Torture and Other Cruel, Inhuman or Degrading Treatment or Punishment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the Child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Convention on the Rights of Persons with Disability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108664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2.1.3 Dignity of Risk</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 person's right to take part in activities that may come with risks.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concept that upholds a person's autonomy to make their own choices and become independent.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is liable to any harm that befalls their client because of their duty of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a care worker must always look out for the client and protecting their safety and wellbeing.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B9FCF2C0-EC41-2682-21CE-99663A1125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FB6A3DA-2D18-6502-EB34-A3AC554A0C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A71BE4F-B896-5BF6-B97B-2A70A550A1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514403-0ECC-1388-A5E4-DFC47F7F30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125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A8D135-9BFA-4EA3-AE3B-75B643D738FF}"/>
              </a:ext>
            </a:extLst>
          </p:cNvPr>
          <p:cNvPicPr>
            <a:picLocks noChangeAspect="1"/>
          </p:cNvPicPr>
          <p:nvPr/>
        </p:nvPicPr>
        <p:blipFill>
          <a:blip r:embed="rId2">
            <a:extLst>
              <a:ext uri="{28A0092B-C50C-407E-A947-70E740481C1C}">
                <a14:useLocalDpi xmlns:a14="http://schemas.microsoft.com/office/drawing/2010/main" val="0"/>
              </a:ext>
            </a:extLst>
          </a:blip>
          <a:srcRect l="9935" r="9935"/>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can address risk issues by: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Explaining the risks associated with the activities that the client wants to take part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Doing your part in mitigating the risks that the client is exposed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Planning how you will document the client’s participation in the activity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827460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using notep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744" t="-729" r="-3519" b="39917"/>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Privacy Act 1988 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also describes how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handle all relevant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prohibitions are based on the Australian Privacy Principles.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
        <p:nvSpPr>
          <p:cNvPr id="2" name="Title 1">
            <a:extLst>
              <a:ext uri="{FF2B5EF4-FFF2-40B4-BE49-F238E27FC236}">
                <a16:creationId xmlns:a16="http://schemas.microsoft.com/office/drawing/2014/main" id="{93094379-3504-74E0-B7DB-D18A701C18CD}"/>
              </a:ext>
            </a:extLst>
          </p:cNvPr>
          <p:cNvSpPr>
            <a:spLocks noGrp="1"/>
          </p:cNvSpPr>
          <p:nvPr>
            <p:ph type="title"/>
          </p:nvPr>
        </p:nvSpPr>
        <p:spPr>
          <a:xfrm>
            <a:off x="4543425" y="365125"/>
            <a:ext cx="6381750" cy="1325563"/>
          </a:xfrm>
        </p:spPr>
        <p:txBody>
          <a:bodyPr vert="horz" lIns="91440" tIns="45720" rIns="91440" bIns="45720" rtlCol="0" anchor="ctr">
            <a:normAutofit fontScale="90000"/>
          </a:bodyPr>
          <a:lstStyle/>
          <a:p>
            <a:r>
              <a:rPr lang="en-US" b="1" dirty="0">
                <a:solidFill>
                  <a:srgbClr val="FF595E"/>
                </a:solidFill>
                <a:latin typeface="+mn-lt"/>
              </a:rPr>
              <a:t>2.1.4 Privacy, Confidentiality and Disclosure</a:t>
            </a:r>
            <a:endParaRPr lang="en-AU" b="1" dirty="0">
              <a:solidFill>
                <a:srgbClr val="FF595E"/>
              </a:solidFill>
              <a:highlight>
                <a:srgbClr val="FFFF00"/>
              </a:highlight>
              <a:latin typeface="+mn-lt"/>
            </a:endParaRPr>
          </a:p>
        </p:txBody>
      </p:sp>
      <p:pic>
        <p:nvPicPr>
          <p:cNvPr id="5" name="Picture 4">
            <a:extLst>
              <a:ext uri="{FF2B5EF4-FFF2-40B4-BE49-F238E27FC236}">
                <a16:creationId xmlns:a16="http://schemas.microsoft.com/office/drawing/2014/main" id="{456019EB-B0E9-DD89-AEA5-C81401832B7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E97E4BA-9C6D-95C4-8938-15C771CC16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8047B98-65FC-9A6D-CFC9-2BBE13D20F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6632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and transparent management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Anonymity and pseudonymity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Collection of 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Dealing with unsolicited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Notification of the collection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Use or disclosure of personal information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Direct marketing</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832F8BA-DE33-6FD6-815C-D9BD501808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693FC8A-C575-F267-4DF6-EC75304DBD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628A666-8D4A-0132-98BE-50142DA799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97012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(APP) are:</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Cross‑border disclosure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Adoption, use or disclosure of government related identifiers</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Quality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Security of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Access to personal information</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Correction of personal information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24067878-5889-46FA-87C2-AE47346C96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4F4FE43-3A2F-D157-0B5E-2BF54D7295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7637EF7-51FA-B014-1088-0DDCB6DC8B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44D0E0C-D21E-B554-44D0-30F116FC33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2937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A8D135-9BFA-4EA3-AE3B-75B643D738FF}"/>
              </a:ext>
            </a:extLst>
          </p:cNvPr>
          <p:cNvPicPr>
            <a:picLocks noChangeAspect="1"/>
          </p:cNvPicPr>
          <p:nvPr/>
        </p:nvPicPr>
        <p:blipFill>
          <a:blip r:embed="rId2">
            <a:extLst>
              <a:ext uri="{28A0092B-C50C-407E-A947-70E740481C1C}">
                <a14:useLocalDpi xmlns:a14="http://schemas.microsoft.com/office/drawing/2010/main" val="0"/>
              </a:ext>
            </a:extLst>
          </a:blip>
          <a:srcRect l="16576" r="16576"/>
          <a:stretch/>
        </p:blipFill>
        <p:spPr>
          <a:xfrm>
            <a:off x="3946385" y="620"/>
            <a:ext cx="8245616" cy="6857380"/>
          </a:xfrm>
          <a:prstGeom prst="rect">
            <a:avLst/>
          </a:prstGeom>
        </p:spPr>
      </p:pic>
      <p:sp>
        <p:nvSpPr>
          <p:cNvPr id="7" name="Rectangle 6">
            <a:extLst>
              <a:ext uri="{FF2B5EF4-FFF2-40B4-BE49-F238E27FC236}">
                <a16:creationId xmlns:a16="http://schemas.microsoft.com/office/drawing/2014/main" id="{AD333499-5D56-4A7E-8875-59FD72A2780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a human right that protects a person from unwanted circumstances giving them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allows a person to create boundaries and limit how others can affect their lives.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is fundamental to children with additional needs and their families.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8622635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86C89F56-1903-FFD6-092C-B238EAC4F693}"/>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and their family need to have their own privacy.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to adhere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measures to ensure confidentiality whenever you interact with other health professionals.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16477D87-FD11-477B-9234-4C38CAEAA8B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2BC99448-6320-839F-CA94-C85AC93356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Oval 2">
            <a:extLst>
              <a:ext uri="{FF2B5EF4-FFF2-40B4-BE49-F238E27FC236}">
                <a16:creationId xmlns:a16="http://schemas.microsoft.com/office/drawing/2014/main" id="{910435EC-DDE6-3270-31B5-4B1D811ED0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7618811-763B-96D1-5F95-0C675AAE80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062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 must be in place as you collect vital information about your clients.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a ‘statement that explains in simple language how an organisation or agency handles your personal information or data’ (Office of the Australian Information Commissioner, n.d.).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privacy policy must reflect how all data will be handled.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9" name="Picture 8">
            <a:extLst>
              <a:ext uri="{FF2B5EF4-FFF2-40B4-BE49-F238E27FC236}">
                <a16:creationId xmlns:a16="http://schemas.microsoft.com/office/drawing/2014/main" id="{CD55AE08-8503-4648-B40F-70FA9127BA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BDAEBD8-0494-EC31-E0D4-74E416203C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D31A929-5267-5412-48E4-A180532D27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6F33011-D933-3C50-657F-4663723689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11527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policies must be updated to match changes to procedures on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8" name="Diagram 7">
            <a:extLst>
              <a:ext uri="{FF2B5EF4-FFF2-40B4-BE49-F238E27FC236}">
                <a16:creationId xmlns:a16="http://schemas.microsoft.com/office/drawing/2014/main" id="{994AEFF6-022A-48E7-A462-AB54788DF985}"/>
              </a:ext>
            </a:extLst>
          </p:cNvPr>
          <p:cNvGraphicFramePr/>
          <p:nvPr>
            <p:extLst>
              <p:ext uri="{D42A27DB-BD31-4B8C-83A1-F6EECF244321}">
                <p14:modId xmlns:p14="http://schemas.microsoft.com/office/powerpoint/2010/main" val="1965088828"/>
              </p:ext>
            </p:extLst>
          </p:nvPr>
        </p:nvGraphicFramePr>
        <p:xfrm>
          <a:off x="838200" y="2662812"/>
          <a:ext cx="10086974" cy="287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CD55AE08-8503-4648-B40F-70FA9127BA8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D739A7F-AA27-40DC-A359-CEFC8C4D102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BF3FF8C-EC89-BABC-6FF4-F320C742DF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F64FC7-2643-2457-1A62-FA93EB2DE1E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55728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4">
            <a:extLst>
              <a:ext uri="{FF2B5EF4-FFF2-40B4-BE49-F238E27FC236}">
                <a16:creationId xmlns:a16="http://schemas.microsoft.com/office/drawing/2014/main" id="{778CBB6B-8BC6-4603-9EF0-A7596C87741D}"/>
              </a:ext>
            </a:extLst>
          </p:cNvPr>
          <p:cNvPicPr>
            <a:picLocks/>
          </p:cNvPicPr>
          <p:nvPr/>
        </p:nvPicPr>
        <p:blipFill>
          <a:blip r:embed="rId2">
            <a:extLst>
              <a:ext uri="{28A0092B-C50C-407E-A947-70E740481C1C}">
                <a14:useLocalDpi xmlns:a14="http://schemas.microsoft.com/office/drawing/2010/main" val="0"/>
              </a:ext>
            </a:extLst>
          </a:blip>
          <a:srcRect t="5591" b="5591"/>
          <a:stretch/>
        </p:blipFill>
        <p:spPr bwMode="auto">
          <a:xfrm>
            <a:off x="6172199" y="1953565"/>
            <a:ext cx="5181600" cy="3452363"/>
          </a:xfrm>
          <a:prstGeom prst="rect">
            <a:avLst/>
          </a:prstGeom>
          <a:noFill/>
          <a:ln>
            <a:noFill/>
          </a:ln>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ensuring that records and documents are free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9" name="Picture 8">
            <a:extLst>
              <a:ext uri="{FF2B5EF4-FFF2-40B4-BE49-F238E27FC236}">
                <a16:creationId xmlns:a16="http://schemas.microsoft.com/office/drawing/2014/main" id="{9A1BCF98-9920-4D91-B199-222A148996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4AFA9DE-1DDD-D11B-087B-A81E568C1A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12C5773-0746-86FB-7FAC-104C487A82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7081507-F40B-C37B-955C-72DA2E7EC1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09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remember that these treaties support basic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Its existence does not mean there are many sets of rights for different kinds of people.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only meant to emphasise the rights of certain groups of people whose rights are misunderstood or ignored by the state.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ED080A9B-BAF3-DC43-F071-FA47AECA87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E9745E5-B4CF-D5C7-614F-260E061B6E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C8950B9-9B49-12D5-7925-843AF794CD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CF0B7C-1F73-663C-0F8C-21D6B28C6F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9069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Confidentiality of information </a:t>
            </a:r>
            <a:r>
              <a:rPr lang="en-US" sz="2200" dirty="0">
                <a:solidFill>
                  <a:schemeClr val="tx1">
                    <a:lumMod val="75000"/>
                    <a:lumOff val="25000"/>
                  </a:schemeClr>
                </a:solidFill>
              </a:rPr>
              <a:t>involves identifying personal and sensitive information from relevant documents.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Personal information </a:t>
            </a:r>
            <a:r>
              <a:rPr lang="en-US" sz="2200" dirty="0">
                <a:solidFill>
                  <a:schemeClr val="tx1">
                    <a:lumMod val="75000"/>
                    <a:lumOff val="25000"/>
                  </a:schemeClr>
                </a:solidFill>
              </a:rPr>
              <a:t>refers to data that can be used to identify a person.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contrast, </a:t>
            </a:r>
            <a:r>
              <a:rPr lang="en-US" sz="2200" i="1" dirty="0">
                <a:solidFill>
                  <a:schemeClr val="tx1">
                    <a:lumMod val="75000"/>
                    <a:lumOff val="25000"/>
                  </a:schemeClr>
                </a:solidFill>
              </a:rPr>
              <a:t>sensitive information </a:t>
            </a:r>
            <a:r>
              <a:rPr lang="en-US" sz="2200" dirty="0">
                <a:solidFill>
                  <a:schemeClr val="tx1">
                    <a:lumMod val="75000"/>
                    <a:lumOff val="25000"/>
                  </a:schemeClr>
                </a:solidFill>
              </a:rPr>
              <a:t>relates to data on a person’s: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7" name="Diagram 6">
            <a:extLst>
              <a:ext uri="{FF2B5EF4-FFF2-40B4-BE49-F238E27FC236}">
                <a16:creationId xmlns:a16="http://schemas.microsoft.com/office/drawing/2014/main" id="{19DFBDE9-7882-44DA-A9FA-A6259B601EC1}"/>
              </a:ext>
            </a:extLst>
          </p:cNvPr>
          <p:cNvGraphicFramePr/>
          <p:nvPr>
            <p:extLst>
              <p:ext uri="{D42A27DB-BD31-4B8C-83A1-F6EECF244321}">
                <p14:modId xmlns:p14="http://schemas.microsoft.com/office/powerpoint/2010/main" val="308704339"/>
              </p:ext>
            </p:extLst>
          </p:nvPr>
        </p:nvGraphicFramePr>
        <p:xfrm>
          <a:off x="838200" y="3830456"/>
          <a:ext cx="10086974" cy="2088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BF471A33-43E3-476F-B20C-C557267D61C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C3D2FA4-82E0-DE3B-DE48-FC2DAFF4837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2C2EC55-7FF5-A4CA-5ADF-07361A042C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8D2477-574C-3FD9-A197-C541FB1A90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90543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seeks to make confidential documents and forms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6" name="Picture 5">
            <a:extLst>
              <a:ext uri="{FF2B5EF4-FFF2-40B4-BE49-F238E27FC236}">
                <a16:creationId xmlns:a16="http://schemas.microsoft.com/office/drawing/2014/main" id="{39AB4650-D66A-48DB-97AD-C52DB1D798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BFD185F-CB3E-317E-D4A7-AA88526B21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1AEBC35-BA0B-553E-A485-BC9092DE8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8994C0-91BE-C131-3B8E-2F99175798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5296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up a person's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Accessing and reading their records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copy of a document containing your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a copy of your information to a department within your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6" name="Picture 5">
            <a:extLst>
              <a:ext uri="{FF2B5EF4-FFF2-40B4-BE49-F238E27FC236}">
                <a16:creationId xmlns:a16="http://schemas.microsoft.com/office/drawing/2014/main" id="{89343C6F-4116-4E47-BCFD-F3341EB468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B4C7EDE-FF30-66A5-FF3B-48125033B9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6FB30EE-76D1-61AB-9659-A3D81A5506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18DE87-F92D-F114-48D6-B932AB4359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43842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discloses your personal information every time they allow access to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applies regardless of the other entity has already collected and filed its own copy of the data.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it is only for the purpose it was collected.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BA44E301-2E08-B832-FCD2-3F57B7C484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AC77A31-3987-AE2A-FF03-927344BE9B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0B43171-F070-5178-487B-8289C4C3A9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A481DAB-74A8-64F0-8072-26FC5278D8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19987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1" y="802736"/>
            <a:ext cx="5530850" cy="5252528"/>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2.2</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Use a Person-Centred Approach That Uphold The Person’s Rights and Needs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1630" r="1630"/>
          <a:stretch/>
        </p:blipFill>
        <p:spPr>
          <a:xfrm>
            <a:off x="6362700" y="1421606"/>
            <a:ext cx="5829300" cy="4014787"/>
          </a:xfrm>
          <a:prstGeom prst="rect">
            <a:avLst/>
          </a:prstGeom>
        </p:spPr>
      </p:pic>
    </p:spTree>
    <p:extLst>
      <p:ext uri="{BB962C8B-B14F-4D97-AF65-F5344CB8AC3E}">
        <p14:creationId xmlns:p14="http://schemas.microsoft.com/office/powerpoint/2010/main" val="23053675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Person-centredness </a:t>
            </a:r>
            <a:r>
              <a:rPr lang="en-US" sz="2200" dirty="0">
                <a:solidFill>
                  <a:schemeClr val="tx1">
                    <a:lumMod val="75000"/>
                    <a:lumOff val="25000"/>
                  </a:schemeClr>
                </a:solidFill>
              </a:rPr>
              <a:t>means that the person is at the centre of their care delivery.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that all decisions on the person’s care are based on their needs and wants.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professional care setting, the practice uses appropriate strategies that support the person’s choice.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will help treat the person with compassion, dignity and respect.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7AF56EE0-807C-409D-AA27-F7A8211E8A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2E2D0E5-54F1-E9EF-63F9-E59E28E904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9E706F6-D54F-26D1-7D32-947FEF1387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A8C789-F6C8-0AE6-9AF5-1CA3E7DBB4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1654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a person-centred approach has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Supports the person, at the ‘</a:t>
            </a:r>
            <a:r>
              <a:rPr lang="en-US" sz="2200" dirty="0" err="1">
                <a:solidFill>
                  <a:schemeClr val="tx1">
                    <a:lumMod val="75000"/>
                    <a:lumOff val="25000"/>
                  </a:schemeClr>
                </a:solidFill>
              </a:rPr>
              <a:t>centre</a:t>
            </a:r>
            <a:r>
              <a:rPr lang="en-US" sz="2200" dirty="0">
                <a:solidFill>
                  <a:schemeClr val="tx1">
                    <a:lumMod val="75000"/>
                    <a:lumOff val="25000"/>
                  </a:schemeClr>
                </a:solidFill>
              </a:rPr>
              <a:t> of the service’, to be involved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Takes into account each person’s life experience, age, gender, culture, heritage, language, beliefs and identity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Requires flexible services and support to suit the person’s wishes and priorities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strengths-based, where people are acknowledged as the experts in their life with a focus on what they can do first and any help they need second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Includes the person’s support networks as partners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1E7D455F-1870-5C84-4E99-161835714E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A058F9B-9F9A-F015-CEAF-5C6C8CA243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5D38BFB-15A5-B01E-209A-A5C8A91E13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BD2201-7750-E490-59FA-4183BE1B38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152620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marR="64770" indent="0" algn="just">
              <a:lnSpc>
                <a:spcPct val="115000"/>
              </a:lnSpc>
              <a:spcBef>
                <a:spcPts val="600"/>
              </a:spcBef>
              <a:spcAft>
                <a:spcPts val="600"/>
              </a:spcAft>
              <a:buNone/>
              <a:tabLst>
                <a:tab pos="114300" algn="l"/>
              </a:tabLst>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The table below shows how person-centred support differs from traditional services:</a:t>
            </a:r>
            <a:endParaRPr lang="en-PH"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Table 3">
            <a:extLst>
              <a:ext uri="{FF2B5EF4-FFF2-40B4-BE49-F238E27FC236}">
                <a16:creationId xmlns:a16="http://schemas.microsoft.com/office/drawing/2014/main" id="{179224AD-17BD-4321-8E22-4917B1C2D71D}"/>
              </a:ext>
            </a:extLst>
          </p:cNvPr>
          <p:cNvGraphicFramePr>
            <a:graphicFrameLocks noGrp="1"/>
          </p:cNvGraphicFramePr>
          <p:nvPr>
            <p:extLst>
              <p:ext uri="{D42A27DB-BD31-4B8C-83A1-F6EECF244321}">
                <p14:modId xmlns:p14="http://schemas.microsoft.com/office/powerpoint/2010/main" val="1969169336"/>
              </p:ext>
            </p:extLst>
          </p:nvPr>
        </p:nvGraphicFramePr>
        <p:xfrm>
          <a:off x="838201" y="2432136"/>
          <a:ext cx="10086974" cy="3642092"/>
        </p:xfrm>
        <a:graphic>
          <a:graphicData uri="http://schemas.openxmlformats.org/drawingml/2006/table">
            <a:tbl>
              <a:tblPr firstRow="1" firstCol="1" bandRow="1">
                <a:tableStyleId>{5A111915-BE36-4E01-A7E5-04B1672EAD32}</a:tableStyleId>
              </a:tblPr>
              <a:tblGrid>
                <a:gridCol w="5043487">
                  <a:extLst>
                    <a:ext uri="{9D8B030D-6E8A-4147-A177-3AD203B41FA5}">
                      <a16:colId xmlns:a16="http://schemas.microsoft.com/office/drawing/2014/main" val="3420365218"/>
                    </a:ext>
                  </a:extLst>
                </a:gridCol>
                <a:gridCol w="5043487">
                  <a:extLst>
                    <a:ext uri="{9D8B030D-6E8A-4147-A177-3AD203B41FA5}">
                      <a16:colId xmlns:a16="http://schemas.microsoft.com/office/drawing/2014/main" val="3438272353"/>
                    </a:ext>
                  </a:extLst>
                </a:gridCol>
              </a:tblGrid>
              <a:tr h="519551">
                <a:tc>
                  <a:txBody>
                    <a:bodyPr/>
                    <a:lstStyle/>
                    <a:p>
                      <a:pPr marL="457200" marR="64770" indent="-230505" algn="ctr">
                        <a:lnSpc>
                          <a:spcPct val="115000"/>
                        </a:lnSpc>
                        <a:spcBef>
                          <a:spcPts val="600"/>
                        </a:spcBef>
                        <a:spcAft>
                          <a:spcPts val="600"/>
                        </a:spcAft>
                        <a:tabLst>
                          <a:tab pos="114300" algn="l"/>
                        </a:tabLst>
                      </a:pPr>
                      <a:r>
                        <a:rPr lang="en-AU" sz="2000">
                          <a:effectLst/>
                        </a:rPr>
                        <a:t>Traditional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a:effectLst/>
                        </a:rPr>
                        <a:t>Person-Centred</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35001190"/>
                  </a:ext>
                </a:extLst>
              </a:tr>
              <a:tr h="3122541">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clinical or medical advice </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required to comply with the support staff’s instructions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prioritise the management of illness and medical condition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Service is based on the client’s personal goals and preferences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Clients are empowered to make their own choices and decisions</a:t>
                      </a:r>
                      <a:endParaRPr lang="en-PH" sz="2000">
                        <a:solidFill>
                          <a:schemeClr val="tx1">
                            <a:lumMod val="75000"/>
                            <a:lumOff val="25000"/>
                          </a:schemeClr>
                        </a:solidFill>
                        <a:effectLst/>
                      </a:endParaRPr>
                    </a:p>
                    <a:p>
                      <a:pPr marL="230400" marR="64770" lvl="0" indent="-230400" algn="l">
                        <a:lnSpc>
                          <a:spcPct val="115000"/>
                        </a:lnSpc>
                        <a:spcBef>
                          <a:spcPts val="600"/>
                        </a:spcBef>
                        <a:spcAft>
                          <a:spcPts val="600"/>
                        </a:spcAft>
                        <a:buClr>
                          <a:srgbClr val="1C96D3"/>
                        </a:buClr>
                        <a:buFont typeface="Wingdings" panose="05000000000000000000" pitchFamily="2" charset="2"/>
                        <a:buChar char=""/>
                        <a:tabLst>
                          <a:tab pos="114300" algn="l"/>
                        </a:tabLst>
                      </a:pPr>
                      <a:r>
                        <a:rPr lang="en-AU" sz="2000">
                          <a:solidFill>
                            <a:schemeClr val="tx1">
                              <a:lumMod val="75000"/>
                              <a:lumOff val="25000"/>
                            </a:schemeClr>
                          </a:solidFill>
                          <a:effectLst/>
                        </a:rPr>
                        <a:t>Care strategies focus on improving the overall quality of life of the client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36239480"/>
                  </a:ext>
                </a:extLst>
              </a:tr>
            </a:tbl>
          </a:graphicData>
        </a:graphic>
      </p:graphicFrame>
      <p:pic>
        <p:nvPicPr>
          <p:cNvPr id="6" name="Picture 5">
            <a:extLst>
              <a:ext uri="{FF2B5EF4-FFF2-40B4-BE49-F238E27FC236}">
                <a16:creationId xmlns:a16="http://schemas.microsoft.com/office/drawing/2014/main" id="{FB630049-E28A-4EC7-A1D4-5C3F059A01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EA097E0-56AB-9ED7-3CD2-9B762AB3FE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2614618-57A2-7645-C513-2B4E16E2BA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A1B9FA-1F24-609D-58EB-B2788F443C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17072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Providing person-centred care is critical as it allows a care worker to uphold the rights of client. A person-centred care has following benefits: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generally have an easier time trusting you.</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will be more compliant with routines, activities and programs designed based on their needs and wants.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have a difficult time coming up with support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care worker will not need to spend a lot of time and effort convincing the client to participate in certain activities.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0B9E7B54-DC3D-7D60-8400-CDCA5DCC278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84EFF4A-86B5-6200-E4D6-A1D3C85A1C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49012B5-CAC0-16E5-0C74-693024397A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21A041-DE73-F52E-1BD3-C07F348B7B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62982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raising han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77" t="-3432" r="-277" b="30324"/>
          <a:stretch/>
        </p:blipFill>
        <p:spPr>
          <a:xfrm flipH="1">
            <a:off x="582969" y="45250"/>
            <a:ext cx="3627291"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make choices on how they should be cared for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letting the client decide what activities they should participate in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1D29A0F3-C592-EFF9-2C70-5EE70FA080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2E3C1186-6F6B-6391-E9A9-CE207769BB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E69E9D-8B7B-92F0-EEF1-6354F84E0E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95222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rights of people receiving support can be found in the following declarations and treaties: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22CD7975-F789-C957-45A6-9DB3F86FBFCD}"/>
              </a:ext>
            </a:extLst>
          </p:cNvPr>
          <p:cNvGraphicFramePr/>
          <p:nvPr>
            <p:extLst>
              <p:ext uri="{D42A27DB-BD31-4B8C-83A1-F6EECF244321}">
                <p14:modId xmlns:p14="http://schemas.microsoft.com/office/powerpoint/2010/main" val="2125390233"/>
              </p:ext>
            </p:extLst>
          </p:nvPr>
        </p:nvGraphicFramePr>
        <p:xfrm>
          <a:off x="974690" y="2734779"/>
          <a:ext cx="9950710" cy="3343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3AB80612-A7BE-F499-B0C1-B26D8709B7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25EC745-BA38-682A-1636-ACF319DFE60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C9AEC43-1C57-75D9-DAEF-D68320F79C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86E4C17-3BE5-77FE-265D-77B8C7E8C6E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7795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the rights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allowing the client to engage or participate in risky tasks and activities if you explain the risks and take steps to mitigate them</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following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procedures when dealing with the records of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speak up on any concerns that they might have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BCD5567-B802-4E0F-28C2-8124864B3B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0E02A65-6318-78F3-244E-2EEF1679E4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68A1ACA-65E0-078B-CBF8-005A603974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996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a:t>
            </a:r>
            <a:r>
              <a:rPr lang="en-US" sz="2200" dirty="0" err="1">
                <a:solidFill>
                  <a:schemeClr val="tx1">
                    <a:lumMod val="75000"/>
                    <a:lumOff val="25000"/>
                  </a:schemeClr>
                </a:solidFill>
              </a:rPr>
              <a:t>centred</a:t>
            </a:r>
            <a:r>
              <a:rPr lang="en-US" sz="2200" dirty="0">
                <a:solidFill>
                  <a:schemeClr val="tx1">
                    <a:lumMod val="75000"/>
                    <a:lumOff val="25000"/>
                  </a:schemeClr>
                </a:solidFill>
              </a:rPr>
              <a:t>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encouraging the client to ask questions about your care and treatment plans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involved in planning and making decisions about their care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using strategies that make full use of the client's capability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having the client provide feedback on the level and quality of service being provided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1E7D3EA-5C43-0916-A11C-3A3803E98F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4E0672C-50B7-D751-3A0A-B20CE46D72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CFBF94-705B-B709-FA57-470D43559A3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37631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98FF26-6E6E-4103-83FE-53C688A42CB3}"/>
              </a:ext>
            </a:extLst>
          </p:cNvPr>
          <p:cNvPicPr>
            <a:picLocks noChangeAspect="1"/>
          </p:cNvPicPr>
          <p:nvPr/>
        </p:nvPicPr>
        <p:blipFill>
          <a:blip r:embed="rId2">
            <a:extLst>
              <a:ext uri="{28A0092B-C50C-407E-A947-70E740481C1C}">
                <a14:useLocalDpi xmlns:a14="http://schemas.microsoft.com/office/drawing/2010/main" val="0"/>
              </a:ext>
            </a:extLst>
          </a:blip>
          <a:srcRect l="18348" r="18348"/>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id="{0F289D70-0023-4341-999B-7949E4108EF3}"/>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you to deliver person-centred services, you must consider the following during consultation with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needs of the client are upheld: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delivering appropriate care that balances person-</a:t>
            </a:r>
            <a:r>
              <a:rPr lang="en-US" sz="2200" dirty="0" err="1">
                <a:solidFill>
                  <a:schemeClr val="tx1">
                    <a:lumMod val="75000"/>
                    <a:lumOff val="25000"/>
                  </a:schemeClr>
                </a:solidFill>
              </a:rPr>
              <a:t>centredness</a:t>
            </a:r>
            <a:r>
              <a:rPr lang="en-US" sz="2200" dirty="0">
                <a:solidFill>
                  <a:schemeClr val="tx1">
                    <a:lumMod val="75000"/>
                    <a:lumOff val="25000"/>
                  </a:schemeClr>
                </a:solidFill>
              </a:rPr>
              <a:t> and appropriate assistance and support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By seeking support from more experienced and qualified staff if necessary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111013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2.2.1 Delivering Support Practices Based on the Person’s Condition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Different conditions are associated with different challenges and difficulties.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be tasked with caring for a client who has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F3E95A00-FA8F-414D-8D47-2D6DB064C6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9" name="Diagram 8">
            <a:extLst>
              <a:ext uri="{FF2B5EF4-FFF2-40B4-BE49-F238E27FC236}">
                <a16:creationId xmlns:a16="http://schemas.microsoft.com/office/drawing/2014/main" id="{F7533EFC-C541-4954-AF6B-44F90ADFA574}"/>
              </a:ext>
            </a:extLst>
          </p:cNvPr>
          <p:cNvGraphicFramePr/>
          <p:nvPr>
            <p:extLst>
              <p:ext uri="{D42A27DB-BD31-4B8C-83A1-F6EECF244321}">
                <p14:modId xmlns:p14="http://schemas.microsoft.com/office/powerpoint/2010/main" val="1740642405"/>
              </p:ext>
            </p:extLst>
          </p:nvPr>
        </p:nvGraphicFramePr>
        <p:xfrm>
          <a:off x="838200" y="2886936"/>
          <a:ext cx="10086974" cy="32900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1131317B-48B6-8BE4-2F16-F198BA8074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636105B-6F65-51A4-A1E1-11B8755FC7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DEB631-D361-A5DB-AA4B-52683A5DD7F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158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2"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of the conditions mentioned previously has corresponding appropriate care practices you must learn.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Always remember: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client is not defined by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To use all information with regard to their condition in the following discussions in combination with specific details on the client including their personal background, care plan, goals and preferences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0EE433B1-8D66-8B35-2BEC-B8385E0403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32566D2-4F9E-035A-882D-F9770FD805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38B589E-4988-FE8F-434F-2B4C594C98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7E15E3E-6A37-BFFB-3A07-2587E9568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09255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Genetic Disorders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genetic disorder is a disease caused in whole or in part by a change in the DNA sequence away from the normal sequence.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be caused by a mutation in one or multiple genes.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also be affected or initiated by environmental factors that affect genes.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It can also be caused by damage to chromosomes.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11BBE31-D144-CADE-6E0E-8F36485684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22302" y="5969363"/>
            <a:ext cx="720000" cy="720000"/>
          </a:xfrm>
          <a:prstGeom prst="rect">
            <a:avLst/>
          </a:prstGeom>
        </p:spPr>
      </p:pic>
      <p:pic>
        <p:nvPicPr>
          <p:cNvPr id="9" name="Picture 8">
            <a:extLst>
              <a:ext uri="{FF2B5EF4-FFF2-40B4-BE49-F238E27FC236}">
                <a16:creationId xmlns:a16="http://schemas.microsoft.com/office/drawing/2014/main" id="{C9A6B5C1-FA4C-65CE-E6A7-465DA2A637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D086FCB-5601-EC67-2CE8-88C406F6D1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A834090-023C-0463-7865-F9DF140B55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528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Attention Deficit Hyperactivity Disorder (ADHD) </a:t>
            </a:r>
            <a:r>
              <a:rPr lang="en-US" sz="2200" dirty="0">
                <a:solidFill>
                  <a:schemeClr val="tx1">
                    <a:lumMod val="75000"/>
                    <a:lumOff val="25000"/>
                  </a:schemeClr>
                </a:solidFill>
              </a:rPr>
              <a:t>– is a common neurological disorder that affects mood, behaviour, learning and social interaction.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primarily affects a person’s self-regulation and attention span caused by genetic factors, abnormal development and brain injuries.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 </a:t>
            </a:r>
            <a:r>
              <a:rPr lang="en-US" sz="2200" dirty="0">
                <a:solidFill>
                  <a:schemeClr val="tx1">
                    <a:lumMod val="75000"/>
                    <a:lumOff val="25000"/>
                  </a:schemeClr>
                </a:solidFill>
              </a:rPr>
              <a:t>– is a chromosomal condition affecting chromosome 21.</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Around 1 in 800 to 1 in 1000 infants are born with Down syndrome which can be detected before birth.</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9E13A34-C75A-06FF-F459-1A1F9A185E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9D0EB4A-D2B6-5B8E-EE9A-D8993E6FE6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17EBE6-6F37-2E40-BFBA-E6B7EFC135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9613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CAEBBD-9E8A-4394-A9AD-9D5C1AED7212}"/>
              </a:ext>
            </a:extLst>
          </p:cNvPr>
          <p:cNvPicPr>
            <a:picLocks noChangeAspect="1"/>
          </p:cNvPicPr>
          <p:nvPr/>
        </p:nvPicPr>
        <p:blipFill>
          <a:blip r:embed="rId2">
            <a:extLst>
              <a:ext uri="{28A0092B-C50C-407E-A947-70E740481C1C}">
                <a14:useLocalDpi xmlns:a14="http://schemas.microsoft.com/office/drawing/2010/main" val="0"/>
              </a:ext>
            </a:extLst>
          </a:blip>
          <a:srcRect l="16181" r="16181"/>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Down syndrome</a:t>
            </a:r>
            <a:endParaRPr lang="en-US"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characterised by learning and intellectual disability.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down syndrome have a characteristic facial appearance.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Infants with Down syndrome also have poor muscle tone (hypotonia).</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740827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Cri du Chat (Cat Cry) Syndrome </a:t>
            </a:r>
            <a:r>
              <a:rPr lang="en-US" sz="2200" dirty="0">
                <a:solidFill>
                  <a:schemeClr val="tx1">
                    <a:lumMod val="75000"/>
                    <a:lumOff val="25000"/>
                  </a:schemeClr>
                </a:solidFill>
              </a:rPr>
              <a:t>– It is a rare genetic condition characterised by a high-pitched cat-like cry that diminishes with age, intellectual disability, delayed development and distinctive facial features.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with this syndrome experience difficulty learning a language and communicating with others.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a person with cri du chat syndrome will say short sentences or use gestures and sign language.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2463F165-A881-9C51-7E26-1E376CC3044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AF72CFA-582F-43F6-0DA1-F8A2890E08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E0D6A35-B54B-A7B6-0504-AE6F82C1F57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FFF9566-C63C-3202-9416-54D16E5CDE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0608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Cystic Fibrosis (CF) </a:t>
            </a:r>
            <a:r>
              <a:rPr lang="en-US" sz="2200" dirty="0">
                <a:solidFill>
                  <a:schemeClr val="tx1">
                    <a:lumMod val="75000"/>
                    <a:lumOff val="25000"/>
                  </a:schemeClr>
                </a:solidFill>
              </a:rPr>
              <a:t>– is a common but dangerous genetic disease that causes the body to produce viscous mucus that can: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Clog a person’s lungs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Cause infections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Block the pancreas from sending enzymes to the intestines for food digestion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can result in fatal complications in children and adults.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14DDE09-1C7D-82BB-2016-9F47F30FE8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11A7948-9D07-30B7-81C0-16F8909A94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4657EB0-37E6-08AB-2AF7-A9952A03DA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45957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Convention on the Rights of Persons with Disability (CRPD)</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has two documents in it:</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 actual rights of persons with disability that must be upheld</a:t>
            </a:r>
          </a:p>
          <a:p>
            <a:pPr marL="687600" indent="-2304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An optional protocol for upholding these rights and addressing complaints.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CRPD was signed on 17th of July 2008 and the optional protocol was signed on 30th of July 2009.</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convention explains what rights persons with disability are entitled to, what actions that affect them must be avoided and what they must be supported with.</a:t>
            </a:r>
          </a:p>
          <a:p>
            <a:pPr marL="687600" indent="-2304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E3C6E122-5AD1-4115-80ED-5BCE35E6C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523C04D-28EB-D81A-0F22-4D2266C75B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08AFB1A-F69D-C5C7-7EC6-B44E60DA75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DBC3793-8735-D80A-3D3F-70CA13AB32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535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Fragile X Syndrome </a:t>
            </a:r>
            <a:r>
              <a:rPr lang="en-US" sz="2200" dirty="0">
                <a:solidFill>
                  <a:schemeClr val="tx1">
                    <a:lumMod val="75000"/>
                    <a:lumOff val="25000"/>
                  </a:schemeClr>
                </a:solidFill>
              </a:rPr>
              <a:t>– is an inherited intellectual disability usually caused by a mutation in the FMR1 gene.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Boys are more likely to be severely affected by Fragile X syndrome.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Huntington’s Disease (HD) </a:t>
            </a:r>
            <a:r>
              <a:rPr lang="en-US" sz="2200" dirty="0">
                <a:solidFill>
                  <a:schemeClr val="tx1">
                    <a:lumMod val="75000"/>
                    <a:lumOff val="25000"/>
                  </a:schemeClr>
                </a:solidFill>
              </a:rPr>
              <a:t>– is an inherited neurological illness caused by abnormality in genes (Chromosome 4) that causes involuntary movements, severe emotional disturbance and rapid cognitive decline.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usually fatal after up to 20 years.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AD52B82-053E-580C-9D63-354034FDF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BAF43E7-B6EA-EA3C-714B-DFEDDAF540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BB138E9-8130-1792-FD1C-C207C8574F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130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xamining baby with stethoscope">
            <a:extLst>
              <a:ext uri="{FF2B5EF4-FFF2-40B4-BE49-F238E27FC236}">
                <a16:creationId xmlns:a16="http://schemas.microsoft.com/office/drawing/2014/main" id="{61CAEBBD-9E8A-4394-A9AD-9D5C1AED7212}"/>
              </a:ext>
            </a:extLst>
          </p:cNvPr>
          <p:cNvPicPr>
            <a:picLocks noChangeAspect="1"/>
          </p:cNvPicPr>
          <p:nvPr/>
        </p:nvPicPr>
        <p:blipFill>
          <a:blip r:embed="rId2">
            <a:extLst>
              <a:ext uri="{28A0092B-C50C-407E-A947-70E740481C1C}">
                <a14:useLocalDpi xmlns:a14="http://schemas.microsoft.com/office/drawing/2010/main" val="0"/>
              </a:ext>
            </a:extLst>
          </a:blip>
          <a:srcRect l="9794" r="9794"/>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id="{9897EC2E-CB95-4DD7-B4C6-2A3460C4636A}"/>
              </a:ext>
            </a:extLst>
          </p:cNvPr>
          <p:cNvSpPr/>
          <p:nvPr/>
        </p:nvSpPr>
        <p:spPr>
          <a:xfrm>
            <a:off x="3494314" y="-31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List of genetic disorders you may encounter as you perform your duty as a care worker:</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Sickle Cell Disease </a:t>
            </a:r>
            <a:r>
              <a:rPr lang="en-US" sz="2200" dirty="0">
                <a:solidFill>
                  <a:schemeClr val="tx1">
                    <a:lumMod val="75000"/>
                    <a:lumOff val="25000"/>
                  </a:schemeClr>
                </a:solidFill>
              </a:rPr>
              <a:t>– is an inherited red blood cell disorder caused by a genetic mutation.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baby whose parents have the disease has a 25% chance of being born with sickle cell disease.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the disease have their red blood cells destroyed before they can be replaced, causing anaemia.</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0471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caring for a client with a genetic disorder must provide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care must allow the client to manage symptoms and fully take part in all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Assistance must always be based on health advice from doctors.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Content Placeholder 14">
            <a:extLst>
              <a:ext uri="{FF2B5EF4-FFF2-40B4-BE49-F238E27FC236}">
                <a16:creationId xmlns:a16="http://schemas.microsoft.com/office/drawing/2014/main" id="{2C43EB0E-3C41-0811-CB03-5C01D479F087}"/>
              </a:ext>
            </a:extLst>
          </p:cNvPr>
          <p:cNvPicPr>
            <a:picLocks/>
          </p:cNvPicPr>
          <p:nvPr/>
        </p:nvPicPr>
        <p:blipFill>
          <a:blip r:embed="rId2">
            <a:extLst>
              <a:ext uri="{28A0092B-C50C-407E-A947-70E740481C1C}">
                <a14:useLocalDpi xmlns:a14="http://schemas.microsoft.com/office/drawing/2010/main" val="0"/>
              </a:ext>
            </a:extLst>
          </a:blip>
          <a:srcRect l="4" r="4"/>
          <a:stretch/>
        </p:blipFill>
        <p:spPr bwMode="auto">
          <a:xfrm>
            <a:off x="6173401" y="1825625"/>
            <a:ext cx="5181600" cy="3452363"/>
          </a:xfrm>
          <a:prstGeom prst="rect">
            <a:avLst/>
          </a:prstGeom>
          <a:noFill/>
          <a:ln>
            <a:noFill/>
          </a:ln>
        </p:spPr>
      </p:pic>
      <p:pic>
        <p:nvPicPr>
          <p:cNvPr id="7" name="Picture 6">
            <a:extLst>
              <a:ext uri="{FF2B5EF4-FFF2-40B4-BE49-F238E27FC236}">
                <a16:creationId xmlns:a16="http://schemas.microsoft.com/office/drawing/2014/main" id="{50FE7BCC-9C00-45C6-1FB6-0A5EE0DC4B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DF3FAEF-3D27-33FE-46B2-315826F1DC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AF436D8-88F7-486A-B5B3-D75CDD29F2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C1C94C-B525-33FB-FD01-7019B181D8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16128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on how to use assistive equipment.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strategies with the client for dealing with symptoms of the disorder.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the client's health and report any development of symptoms or general condition.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Manage medication and therapeutic techniques as advised by the client's health professional.</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8D03FEBB-CD29-D75A-ABCE-6F32A6BF67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597F5AA-D65E-A6C6-38A8-1B134C1094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919E90F-3AB6-789F-C274-DE9A86C705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E6E99FF-7E6E-98D1-F4DC-9882D8EDBD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52771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your duty involves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appropriate end-of-life care by: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Comforting the client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Assisting the client with their physical pain and emotional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applicable, provide the client's family with tips on what they can do to help the client in managing discomfort or pain.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3FE73E5-CE6D-2958-26DF-6BAECE56B8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4850D26-1025-383F-EFC1-9475D2AB26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C32EA22-1DE5-29D8-75CD-FE7C8AFB31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6004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Physical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a body wound caused by injury from violent events including car accidents or falling from high places.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main types of physical trauma:</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Blunt force trauma</a:t>
            </a:r>
            <a:r>
              <a:rPr lang="en-US" sz="2200" dirty="0">
                <a:solidFill>
                  <a:schemeClr val="tx1">
                    <a:lumMod val="75000"/>
                    <a:lumOff val="25000"/>
                  </a:schemeClr>
                </a:solidFill>
              </a:rPr>
              <a:t> refers to instances when an object or force strikes the body. It causes cuts, broken bones and other injuries that do not involve open wounds.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Penetrating trauma</a:t>
            </a:r>
            <a:r>
              <a:rPr lang="en-US" sz="2200" dirty="0">
                <a:solidFill>
                  <a:schemeClr val="tx1">
                    <a:lumMod val="75000"/>
                    <a:lumOff val="25000"/>
                  </a:schemeClr>
                </a:solidFill>
              </a:rPr>
              <a:t> occurs when an object pierces the skin, causing an open wound.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1D8EC35-1135-390E-1942-508EFA1855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A1E6C5C-E30A-D2A8-C913-D19D07027D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E28276F-5618-C67D-B07D-98CE3CAFEE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64875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experienced physical trauma will often suffer from severe complications, including: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A0030B72-8DBD-3CF0-988F-686E3BE43653}"/>
              </a:ext>
            </a:extLst>
          </p:cNvPr>
          <p:cNvGraphicFramePr/>
          <p:nvPr>
            <p:extLst>
              <p:ext uri="{D42A27DB-BD31-4B8C-83A1-F6EECF244321}">
                <p14:modId xmlns:p14="http://schemas.microsoft.com/office/powerpoint/2010/main" val="2613714534"/>
              </p:ext>
            </p:extLst>
          </p:nvPr>
        </p:nvGraphicFramePr>
        <p:xfrm>
          <a:off x="964641" y="2813538"/>
          <a:ext cx="9960759" cy="336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D82D1AB1-C6D5-604B-E3C0-CCB0E095F1C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A46596B-E6BA-23AF-027D-57638936032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2A0EEA0-93CC-9504-6687-8F80A81900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4761C09-F6DD-4F8B-2613-FC15BEAA95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80795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(PT) will generally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in managing pain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doing tasks that they cannot usually do due to their injuries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clean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pain management through exercises, use of supports and medication. Replace bandages and apply ointments as necessary.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4715A394-BF0A-7202-F783-4C73C67C1F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AD7C545-197B-CB07-5235-DFD2D4FCE3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A233842-452C-71EF-9F95-9DA676ADF3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BF0A8F8-1F7A-6027-17F2-ECCD1C1AD8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919882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then for a client who experienced (PT)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 support to assist the client in doing specific tasks, such as going to the bathroom or moving around.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psychological support, especially for people who may have gone through traumatic experiences.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for people whose injuries will need them to stop activities they used to enjoy or perform.</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933D7D5-802C-5B84-A28F-BA1133169B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98A4D60-80AD-2A38-CDA0-1A73167416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9BC9E8F-4A35-A314-5EFB-6364A83F0A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530339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Psychological Trauma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caused by an event that exposes a person to highly stressful circumstances.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Trauma can persist for an extended period—in some cases, lasting for the entirety of a person’s life.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From 2017 to 2018, around 2.4 million or one in eight adults experienced high or very high levels of psychological distress.</a:t>
            </a:r>
            <a:br>
              <a:rPr lang="en-US" sz="2200" dirty="0">
                <a:solidFill>
                  <a:schemeClr val="tx1">
                    <a:lumMod val="75000"/>
                    <a:lumOff val="25000"/>
                  </a:schemeClr>
                </a:solidFill>
              </a:rPr>
            </a:br>
            <a:r>
              <a:rPr lang="en-US" sz="2200" dirty="0">
                <a:solidFill>
                  <a:schemeClr val="tx1">
                    <a:lumMod val="75000"/>
                    <a:lumOff val="25000"/>
                  </a:schemeClr>
                </a:solidFill>
              </a:rPr>
              <a:t>From 2014 to 2015, there was an increase from 2.1 million or 11.7% of all adults (Australian Bureau of Statistics, 2018).</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8DF7F0A-27B2-1C5C-AF46-02243F0108D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35B61F5-E611-50E1-2E8B-B2308221E8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A62188F-1D1B-2B51-B759-4F1AF0C610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87782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note that the Australia Human Rights Commission (AHRC) supports the current development of the Convention on the Rights of Older Persons (CROP).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proposed convention seeks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reinforce the protection of the rights of older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aid laws and policies that aim to promote and protect the rights and dignity of older people including addressing human rights challenges such as age discrimination or elder abuse.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8" name="Picture 7">
            <a:extLst>
              <a:ext uri="{FF2B5EF4-FFF2-40B4-BE49-F238E27FC236}">
                <a16:creationId xmlns:a16="http://schemas.microsoft.com/office/drawing/2014/main" id="{E3C6E122-5AD1-4115-80ED-5BCE35E6C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49DE3B2-5290-B9AA-3F65-E50A9786A81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348BD5E-D1B8-F677-7F20-7FA7A17446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AEC992D-B286-DF18-56C2-AC9B2EFDEBF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646316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common traumatic events experienced by Australians are: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3EAC8D0B-1529-4F6A-9292-E5A162894E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5AAD129C-AB3E-4360-A0DD-40C75DE829C1}"/>
              </a:ext>
            </a:extLst>
          </p:cNvPr>
          <p:cNvGraphicFramePr/>
          <p:nvPr>
            <p:extLst>
              <p:ext uri="{D42A27DB-BD31-4B8C-83A1-F6EECF244321}">
                <p14:modId xmlns:p14="http://schemas.microsoft.com/office/powerpoint/2010/main" val="3446983858"/>
              </p:ext>
            </p:extLst>
          </p:nvPr>
        </p:nvGraphicFramePr>
        <p:xfrm>
          <a:off x="838200" y="2255656"/>
          <a:ext cx="10086974" cy="3921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444BA46B-28DE-0E44-7AB4-808118BD359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F9D9BCF-4E90-926D-9D2E-6FD961082D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14ED49-2B78-0CE1-B29F-699E72F2A18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62517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Any future minor stressful events then may cause an extreme reaction which may lead the person to develop a post-traumatic stress disorder (PTSD).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all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Re-experiencing the traumatic event or events in vivid intrusive memories, flashbacks or nightmares. These are typically accompanied by overwhelming emotions, and strong physical sensations.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C72D65FE-9FED-7637-43E8-6C004CAB2F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9D43A7F-9D90-44BA-9690-DC42320BBE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AFB7B6D-79DD-CDDE-F752-40F606DF8A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9B1773D-9AF9-BE3F-2851-9F490388F0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77942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PTSD is typically characterised by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thoughts and memories of the event or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Avoiding of activities, situations or people reminiscent of the events.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Persistent perceptions of a heightened current threat that might lead to hypervigilance.</a:t>
            </a:r>
            <a:br>
              <a:rPr lang="en-US" sz="2200" dirty="0">
                <a:solidFill>
                  <a:schemeClr val="tx1">
                    <a:lumMod val="75000"/>
                    <a:lumOff val="25000"/>
                  </a:schemeClr>
                </a:solidFill>
              </a:rPr>
            </a:br>
            <a:r>
              <a:rPr lang="en-US" sz="2200" dirty="0">
                <a:solidFill>
                  <a:schemeClr val="tx1">
                    <a:lumMod val="75000"/>
                    <a:lumOff val="25000"/>
                  </a:schemeClr>
                </a:solidFill>
              </a:rPr>
              <a:t>It may also lead to reacting beyond what would normally be expected to something like an unexpected noise.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632AECB0-1B57-B66A-22B3-22F0C8BA17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E1B8379-0473-5532-F560-E9FC89ECB1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6D8F2AF-735B-EC1E-47CA-8370BF45A5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E30B41D-2F7A-EF91-7519-45A4E9A646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18939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PTSD, trauma can cause the development of other forms of mental disorders including the list below but is not limited to:</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6A0FEF9-82B3-46E3-9841-2E7C335F21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9" name="Diagram 8">
            <a:extLst>
              <a:ext uri="{FF2B5EF4-FFF2-40B4-BE49-F238E27FC236}">
                <a16:creationId xmlns:a16="http://schemas.microsoft.com/office/drawing/2014/main" id="{162D6415-CE33-4393-A1F0-FD7D0AACAA0C}"/>
              </a:ext>
            </a:extLst>
          </p:cNvPr>
          <p:cNvGraphicFramePr/>
          <p:nvPr>
            <p:extLst>
              <p:ext uri="{D42A27DB-BD31-4B8C-83A1-F6EECF244321}">
                <p14:modId xmlns:p14="http://schemas.microsoft.com/office/powerpoint/2010/main" val="1572851840"/>
              </p:ext>
            </p:extLst>
          </p:nvPr>
        </p:nvGraphicFramePr>
        <p:xfrm>
          <a:off x="838201" y="2791184"/>
          <a:ext cx="10086974" cy="3130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CADBECFA-A080-F9B3-8581-317D1C40EC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541634D3-E56F-D7AD-5533-30305F6466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1AC6066-194E-F4EA-4456-A591070AE6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765364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experience psychological trauma will generally need psychological and emotional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safe and comfortable environment with little noise and some personal space.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with their medication and activities included in their treatment plan.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client to talk about their experiences. Listen and engage in discussions.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6A0FEF9-82B3-46E3-9841-2E7C335F21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27EFB84-8E58-50B2-4BBB-6086E19379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F1ADDA2-76FF-268C-91EB-23EBED65DE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4F0CF6E-AA18-74AB-A08C-61E7C88DB9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1592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9F5F12-1E8A-4C71-A2E1-C97D7D3ABE7E}"/>
              </a:ext>
            </a:extLst>
          </p:cNvPr>
          <p:cNvPicPr>
            <a:picLocks noChangeAspect="1"/>
          </p:cNvPicPr>
          <p:nvPr/>
        </p:nvPicPr>
        <p:blipFill rotWithShape="1">
          <a:blip r:embed="rId2">
            <a:extLst>
              <a:ext uri="{28A0092B-C50C-407E-A947-70E740481C1C}">
                <a14:useLocalDpi xmlns:a14="http://schemas.microsoft.com/office/drawing/2010/main" val="0"/>
              </a:ext>
            </a:extLst>
          </a:blip>
          <a:srcRect l="8671" t="-18" r="11209" b="18"/>
          <a:stretch/>
        </p:blipFill>
        <p:spPr>
          <a:xfrm flipH="1">
            <a:off x="3946384" y="-620"/>
            <a:ext cx="8245616" cy="6857380"/>
          </a:xfrm>
          <a:prstGeom prst="rect">
            <a:avLst/>
          </a:prstGeom>
        </p:spPr>
      </p:pic>
      <p:sp>
        <p:nvSpPr>
          <p:cNvPr id="8" name="Rectangle 7">
            <a:extLst>
              <a:ext uri="{FF2B5EF4-FFF2-40B4-BE49-F238E27FC236}">
                <a16:creationId xmlns:a16="http://schemas.microsoft.com/office/drawing/2014/main" id="{DC40D510-B679-41CF-BF20-00125EE6B32D}"/>
              </a:ext>
            </a:extLst>
          </p:cNvPr>
          <p:cNvSpPr/>
          <p:nvPr/>
        </p:nvSpPr>
        <p:spPr>
          <a:xfrm>
            <a:off x="3176119" y="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901542"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experienced psychological trauma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privacy by respecting their wishes if they choose not to talk about their trauma.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physically engaging activities that can help ease tension and produce positive hormones.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Orient the client's family or loved ones about how they can help the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4899544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Chronic Lifestyle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people tend to have poor lifestyles due to a variety of reasons like unhealthy indulgences that they simply cannot let go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unhealthy lifestyle choices are: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5909B24A-9A38-FB95-614C-B58EED3D4221}"/>
              </a:ext>
            </a:extLst>
          </p:cNvPr>
          <p:cNvGraphicFramePr/>
          <p:nvPr>
            <p:extLst>
              <p:ext uri="{D42A27DB-BD31-4B8C-83A1-F6EECF244321}">
                <p14:modId xmlns:p14="http://schemas.microsoft.com/office/powerpoint/2010/main" val="4043395692"/>
              </p:ext>
            </p:extLst>
          </p:nvPr>
        </p:nvGraphicFramePr>
        <p:xfrm>
          <a:off x="984738" y="3758083"/>
          <a:ext cx="9940663" cy="2331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9E3D9D2-AF78-CDB7-BB50-21FB8B97C5F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E9CEE6B-4664-421F-E3EF-085480B1998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9BF0427-211A-2351-8141-46D2347F2B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5AEEEA-2181-C84E-D1F7-E08B3EF137A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22650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not balance these lifestyle indulgences with healthy practices, risking of developing a chronic lifestyle condition or disease.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Having complex and multiple causes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Affecting individuals on their own or as comorbidities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having a gradual onset, but can also occur suddenly or have acute stages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Happening across the life cycle but becoming more prevalent with older age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A2095A3-79E4-EDA4-A090-CC67A56A7E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6D9F068-9D1A-6C8A-A6C6-743CFE4721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05FE99-506D-4F68-D723-F987F9E1B5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10285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used to refer to a broad range of health conditions across a spectrum of illnesses defined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Compromising the quality of life and creating limitations and disability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Being long term and persistent, with often gradual deterioration of health and loss of independence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immediately life-threatening but the most common and leading cause of premature mortality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3EBA0F2-BA59-EE22-840E-8BBA77431D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A185B7C-ECDF-30AF-FB03-77FA8ADA72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D78FC2-5CAC-702E-6B06-247C7D197A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69627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common chronic conditions are the following: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CB731649-AA14-46F0-B3D7-E7AE9DFCE548}"/>
              </a:ext>
            </a:extLst>
          </p:cNvPr>
          <p:cNvGraphicFramePr/>
          <p:nvPr>
            <p:extLst>
              <p:ext uri="{D42A27DB-BD31-4B8C-83A1-F6EECF244321}">
                <p14:modId xmlns:p14="http://schemas.microsoft.com/office/powerpoint/2010/main" val="2250605635"/>
              </p:ext>
            </p:extLst>
          </p:nvPr>
        </p:nvGraphicFramePr>
        <p:xfrm>
          <a:off x="838200" y="2340768"/>
          <a:ext cx="10086974" cy="36681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D05E507-C270-5169-98AC-57E5530B9B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1EE9A93-87DA-5185-A800-8FA05E258D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163A5A-B449-8A1A-05B7-C6F453B43A8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27681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ather pushing disabled son">
            <a:extLst>
              <a:ext uri="{FF2B5EF4-FFF2-40B4-BE49-F238E27FC236}">
                <a16:creationId xmlns:a16="http://schemas.microsoft.com/office/drawing/2014/main" id="{471FFC0D-3C6F-442C-9C65-A41439177F2F}"/>
              </a:ext>
            </a:extLst>
          </p:cNvPr>
          <p:cNvPicPr>
            <a:picLocks noChangeAspect="1"/>
          </p:cNvPicPr>
          <p:nvPr/>
        </p:nvPicPr>
        <p:blipFill rotWithShape="1">
          <a:blip r:embed="rId2">
            <a:extLst>
              <a:ext uri="{28A0092B-C50C-407E-A947-70E740481C1C}">
                <a14:useLocalDpi xmlns:a14="http://schemas.microsoft.com/office/drawing/2010/main" val="0"/>
              </a:ext>
            </a:extLst>
          </a:blip>
          <a:srcRect l="19649" r="189"/>
          <a:stretch/>
        </p:blipFill>
        <p:spPr>
          <a:xfrm flipH="1">
            <a:off x="3946385" y="620"/>
            <a:ext cx="8245616" cy="6857380"/>
          </a:xfrm>
          <a:prstGeom prst="rect">
            <a:avLst/>
          </a:prstGeom>
        </p:spPr>
      </p:pic>
      <p:sp>
        <p:nvSpPr>
          <p:cNvPr id="7" name="Rectangle 6">
            <a:extLst>
              <a:ext uri="{FF2B5EF4-FFF2-40B4-BE49-F238E27FC236}">
                <a16:creationId xmlns:a16="http://schemas.microsoft.com/office/drawing/2014/main" id="{4FFE2A19-B9D2-459D-94DA-C94BF0E69C7B}"/>
              </a:ext>
            </a:extLst>
          </p:cNvPr>
          <p:cNvSpPr/>
          <p:nvPr/>
        </p:nvSpPr>
        <p:spPr>
          <a:xfrm>
            <a:off x="3454120" y="0"/>
            <a:ext cx="654231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second stage in facilitating the empowerment of people receiving support is through fostering human rights.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foster human rights,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in understanding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person-centred approach that uphold the person’s rights and needs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19237623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Chronic conditions are typically not life-threatening immediately.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they can lead to more severe problems if appropriate care is not provided.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still the leading cause of ill health and death in Australia.</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have chronic conditions will need: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Assistance with monitoring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preventing further complications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1D1AC39-7DFE-1B1A-DF82-0CCA811E0D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E73868A-29AE-56EE-3BAF-ADF8C5D354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FCFC3C-C0DB-7A5F-E2DB-BFD3871F6D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7789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Monitor risk factors and track changes such as blood sugar levels, blood pressure, the colour of urine, heart rate, etc.</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Implement prevention programs that will help reduce the risk of chronic disease. This may involve using a special diet or assisting the client in physical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emotional support to a client who may be hesitant to make lifestyle changes.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9D6531E-61B0-554B-1F11-753FDA2C48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8A2680C-6A08-C4DB-C640-1010CBD8E1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2CF43F7-BE49-3AF3-124E-F8C0B956FB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0239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B0B075-66CC-4AEB-B988-5C7D23B6287E}"/>
              </a:ext>
            </a:extLst>
          </p:cNvPr>
          <p:cNvPicPr>
            <a:picLocks noChangeAspect="1"/>
          </p:cNvPicPr>
          <p:nvPr/>
        </p:nvPicPr>
        <p:blipFill>
          <a:blip r:embed="rId2">
            <a:extLst>
              <a:ext uri="{28A0092B-C50C-407E-A947-70E740481C1C}">
                <a14:useLocalDpi xmlns:a14="http://schemas.microsoft.com/office/drawing/2010/main" val="0"/>
              </a:ext>
            </a:extLst>
          </a:blip>
          <a:srcRect l="9935" r="9935"/>
          <a:stretch/>
        </p:blipFill>
        <p:spPr>
          <a:xfrm>
            <a:off x="3946384" y="-620"/>
            <a:ext cx="8245616" cy="6857380"/>
          </a:xfrm>
          <a:prstGeom prst="rect">
            <a:avLst/>
          </a:prstGeom>
        </p:spPr>
      </p:pic>
      <p:sp>
        <p:nvSpPr>
          <p:cNvPr id="8" name="Rectangle 7">
            <a:extLst>
              <a:ext uri="{FF2B5EF4-FFF2-40B4-BE49-F238E27FC236}">
                <a16:creationId xmlns:a16="http://schemas.microsoft.com/office/drawing/2014/main" id="{80A80507-F5E5-48F7-A55D-FD7094BF3BB6}"/>
              </a:ext>
            </a:extLst>
          </p:cNvPr>
          <p:cNvSpPr/>
          <p:nvPr/>
        </p:nvSpPr>
        <p:spPr>
          <a:xfrm>
            <a:off x="3115829" y="-124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Supporting a client who has chronic conditions must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Administer maintenance medication based on the client's care plan and medication schedule.</a:t>
            </a:r>
            <a:br>
              <a:rPr lang="en-US" sz="2200" dirty="0">
                <a:solidFill>
                  <a:schemeClr val="tx1">
                    <a:lumMod val="75000"/>
                    <a:lumOff val="25000"/>
                  </a:schemeClr>
                </a:solidFill>
              </a:rPr>
            </a:br>
            <a:r>
              <a:rPr lang="en-US" sz="2200" dirty="0">
                <a:solidFill>
                  <a:schemeClr val="tx1">
                    <a:lumMod val="75000"/>
                    <a:lumOff val="25000"/>
                  </a:schemeClr>
                </a:solidFill>
              </a:rPr>
              <a:t>Administer emergency medication and provide immediate emergency assistance as necessary.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client and their family or loved ones about the importance of maintaining a healthy lifestyle.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spTree>
    <p:extLst>
      <p:ext uri="{BB962C8B-B14F-4D97-AF65-F5344CB8AC3E}">
        <p14:creationId xmlns:p14="http://schemas.microsoft.com/office/powerpoint/2010/main" val="34738306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hinse boy hand on chin">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43281" t="-18391" r="-66944" b="49306"/>
          <a:stretch/>
        </p:blipFill>
        <p:spPr>
          <a:xfrm flipH="1">
            <a:off x="0" y="0"/>
            <a:ext cx="4543426"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Acquired Brain Injury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Acquired brain injury (ABI)</a:t>
            </a:r>
            <a:r>
              <a:rPr lang="en-US" sz="2200" dirty="0">
                <a:solidFill>
                  <a:schemeClr val="tx1">
                    <a:lumMod val="75000"/>
                    <a:lumOff val="25000"/>
                  </a:schemeClr>
                </a:solidFill>
              </a:rPr>
              <a:t> occurs when external forces cause damage to the brain.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used to refer to any damage to the brain that occurred after a person was born.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an ABI is caused by a violent blow to the head, it is referred to as a </a:t>
            </a:r>
            <a:r>
              <a:rPr lang="en-US" sz="2200" i="1" dirty="0">
                <a:solidFill>
                  <a:schemeClr val="tx1">
                    <a:lumMod val="75000"/>
                    <a:lumOff val="25000"/>
                  </a:schemeClr>
                </a:solidFill>
              </a:rPr>
              <a:t>traumatic brain injury (TBI).</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F942DDF0-ED09-7671-F44A-549E558F53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090EF82E-F60A-7F65-9195-0E121BD2A8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204EF26-33BF-B758-4CA1-CC0DA75E52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186335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ABI or TBI commonly occurs when a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Hits their head on the windshield during a car crash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Falls and strikes their head due to an accident at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Develops a degenerative neurological disease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an injury while serving in the military, where foreign objects violently enter the skull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Suffers a stroke or any medical emergency where their brain was deprived of oxygen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408CF28-F888-93FE-0F2B-1FB03F7EE1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879AACB-B7B6-3FCB-5572-75AAA6B470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28A827C-3A9A-48D4-4817-5CC3993AC7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96993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Migraine or frequent headaches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Blurred vision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Difficulty balancing or coordinating their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Motor impairment or inability to move normally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592799D-9315-7162-9AB3-538D65F0AD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E60D448-F27A-0B16-A66B-E56BD95BFB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58DC6C-2A75-3B8A-7F74-00540636C4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2591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Personality changes and frequent mood swings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Memory impairments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Bouts of struggle with logic, concentration or attention span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control over bowel or bladder movement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7" name="Picture 6">
            <a:extLst>
              <a:ext uri="{FF2B5EF4-FFF2-40B4-BE49-F238E27FC236}">
                <a16:creationId xmlns:a16="http://schemas.microsoft.com/office/drawing/2014/main" id="{451BEA58-8492-458E-9EF9-147F88ACA9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A0C366AE-4A1F-627E-8723-F2AC07BE12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A8EEC3B-89CD-F188-E463-65CBDE4200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66A1F8C-976C-CEED-64C1-0638F1FB1D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29535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ABI can have different symptoms, depending on the area of their brain that has been affected including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BD9CA992-C8A8-DD2D-F6FF-AA832BC75234}"/>
              </a:ext>
            </a:extLst>
          </p:cNvPr>
          <p:cNvGraphicFramePr/>
          <p:nvPr>
            <p:extLst>
              <p:ext uri="{D42A27DB-BD31-4B8C-83A1-F6EECF244321}">
                <p14:modId xmlns:p14="http://schemas.microsoft.com/office/powerpoint/2010/main" val="1269850771"/>
              </p:ext>
            </p:extLst>
          </p:nvPr>
        </p:nvGraphicFramePr>
        <p:xfrm>
          <a:off x="1014883" y="2773345"/>
          <a:ext cx="9910517" cy="2833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AFDAF33F-5773-9898-82E7-0CAA91EF6F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531D9F5-1777-3C08-27F8-F2836C46AE1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FDCC324-4368-B723-FCF8-A2D3516650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DBE290-CF3A-EEB4-687E-EDA83428B7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70798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Adults with TBI often find that TBI disrupts essential developmental processes,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Becoming independent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Completing higher education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Starting a career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Forming meaningful social networks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result is loss of confidence, social withdrawal and becoming a burden to families.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4" name="Picture 3">
            <a:extLst>
              <a:ext uri="{FF2B5EF4-FFF2-40B4-BE49-F238E27FC236}">
                <a16:creationId xmlns:a16="http://schemas.microsoft.com/office/drawing/2014/main" id="{45B22E4F-463F-1C74-D568-F5560D9491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492422A-7842-D750-DFC6-59DF85A1B2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ACB61D0-5687-DAE5-A7A3-487AAFA59C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655915E-2318-8368-F9B5-86335D11D5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85902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clients with TBI by: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Assessing the client's abilities using one or more diagnostic scales.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Educating the client and their family on how to adapt to changes in the client and their:</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graphicFrame>
        <p:nvGraphicFramePr>
          <p:cNvPr id="4" name="Diagram 3">
            <a:extLst>
              <a:ext uri="{FF2B5EF4-FFF2-40B4-BE49-F238E27FC236}">
                <a16:creationId xmlns:a16="http://schemas.microsoft.com/office/drawing/2014/main" id="{86F9AD12-1442-5CD9-A5D2-D0D7EB1291B1}"/>
              </a:ext>
            </a:extLst>
          </p:cNvPr>
          <p:cNvGraphicFramePr/>
          <p:nvPr>
            <p:extLst>
              <p:ext uri="{D42A27DB-BD31-4B8C-83A1-F6EECF244321}">
                <p14:modId xmlns:p14="http://schemas.microsoft.com/office/powerpoint/2010/main" val="3642775049"/>
              </p:ext>
            </p:extLst>
          </p:nvPr>
        </p:nvGraphicFramePr>
        <p:xfrm>
          <a:off x="1034980" y="3838470"/>
          <a:ext cx="9890420" cy="21905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FCD8FA14-2C62-16A7-D5BF-549E1916C03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4E79EAD-A271-9D13-AB02-9F79DC85FE7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165F9D0-2921-7CC5-11EA-35219C0598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5E4A318-AF08-9825-EFFC-3628A60776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32551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43F6E37A-8A58-44DD-A860-00B8FFAF02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schemas.microsoft.com/office/infopath/2007/PartnerControls"/>
    <ds:schemaRef ds:uri="http://www.w3.org/XML/1998/namespace"/>
    <ds:schemaRef ds:uri="http://purl.org/dc/dcmitype/"/>
    <ds:schemaRef ds:uri="http://schemas.microsoft.com/sharepoint/v3"/>
    <ds:schemaRef ds:uri="http://purl.org/dc/elements/1.1/"/>
    <ds:schemaRef ds:uri="http://schemas.microsoft.com/office/2006/metadata/properties"/>
    <ds:schemaRef ds:uri="http://schemas.microsoft.com/office/2006/documentManagement/types"/>
    <ds:schemaRef ds:uri="9070b689-7605-479f-8804-a59ee445c744"/>
    <ds:schemaRef ds:uri="http://schemas.openxmlformats.org/package/2006/metadata/core-properties"/>
    <ds:schemaRef ds:uri="6cecd733-34d5-425b-8041-9161b6f347cb"/>
    <ds:schemaRef ds:uri="http://purl.org/dc/terms/"/>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4227</TotalTime>
  <Words>8828</Words>
  <Application>Microsoft Office PowerPoint</Application>
  <PresentationFormat>Widescreen</PresentationFormat>
  <Paragraphs>895</Paragraphs>
  <Slides>150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150</vt:i4>
      </vt:variant>
    </vt:vector>
  </HeadingPairs>
  <TitlesOfParts>
    <vt:vector size="156" baseType="lpstr">
      <vt:lpstr>Arial</vt:lpstr>
      <vt:lpstr>Calibri</vt:lpstr>
      <vt:lpstr>Calibri Light</vt:lpstr>
      <vt:lpstr>Courier New</vt:lpstr>
      <vt:lpstr>Wingdings</vt:lpstr>
      <vt:lpstr>Office Theme</vt:lpstr>
      <vt:lpstr>Foster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 Assist the Person in Understanding Their Rights</vt:lpstr>
      <vt:lpstr>PowerPoint Presentation</vt:lpstr>
      <vt:lpstr>PowerPoint Presentation</vt:lpstr>
      <vt:lpstr>PowerPoint Presentation</vt:lpstr>
      <vt:lpstr>PowerPoint Presentation</vt:lpstr>
      <vt:lpstr>2.1.1 Using a Human Rights-Based Approach</vt:lpstr>
      <vt:lpstr>PowerPoint Presentation</vt:lpstr>
      <vt:lpstr>2.1.2 Rights of People Receiving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2.1.3 Dignity of Risk</vt:lpstr>
      <vt:lpstr>PowerPoint Presentation</vt:lpstr>
      <vt:lpstr>2.1.4 Privacy, Confidentiality and Disclosure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Use a Person-Centred Approach That Uphold The Person’s Rights and Needs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2.2.1 Delivering Support Practices Based on the Person’s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Human Rights Framework for Service Delivery</vt:lpstr>
      <vt:lpstr>PowerPoint Presentation</vt:lpstr>
      <vt:lpstr>PowerPoint Presentation</vt:lpstr>
      <vt:lpstr>2.2.3 Determine When to Seek Help</vt:lpstr>
      <vt:lpstr>PowerPoint Presentation</vt:lpstr>
      <vt:lpstr>2.3 Identify Cultural Needs and Ensure They are Respected and Prioritised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2.3.1 Consulting With the Person to Confirm Cultural Needs</vt:lpstr>
      <vt:lpstr>PowerPoint Presentation</vt:lpstr>
      <vt:lpstr>PowerPoint Presentation</vt:lpstr>
      <vt:lpstr>PowerPoint Presentation</vt:lpstr>
      <vt:lpstr>PowerPoint Presentation</vt:lpstr>
      <vt:lpstr>2.3.2 Accepting and Upholding the Cultural Needs of the Person</vt:lpstr>
      <vt:lpstr>PowerPoint Presentation</vt:lpstr>
      <vt:lpstr>PowerPoint Presentation</vt:lpstr>
      <vt:lpstr>2.4 Identify, Respond to and Report Breaches of Human Rights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 Identify and Report Indications of Abuse and Neglect</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904</cp:revision>
  <dcterms:created xsi:type="dcterms:W3CDTF">2020-09-30T05:05:23Z</dcterms:created>
  <dcterms:modified xsi:type="dcterms:W3CDTF">2024-02-09T06:21:53Z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2022-12-23T02:35:28Z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f8f7c350-6135-4b94-bfd6-ec8b09cadd5c</vt:lpwstr>
  </property>
  <property fmtid="{D5CDD505-2E9C-101B-9397-08002B2CF9AE}" pid="10" name="MSIP_Label_c1019aa4-092a-489f-a93b-50ae2bbd82bd_ContentBits">
    <vt:lpwstr>0</vt:lpwstr>
  </property>
  <property fmtid="{D5CDD505-2E9C-101B-9397-08002B2CF9AE}" pid="11" name="Order">
    <vt:lpwstr>95387800.0000000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